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87" r:id="rId4"/>
    <p:sldMasterId id="2147483688" r:id="rId5"/>
    <p:sldMasterId id="2147483689"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Lst>
  <p:sldSz cy="6858000" cx="9144000"/>
  <p:notesSz cx="6858000" cy="9144000"/>
  <p:embeddedFontLst>
    <p:embeddedFont>
      <p:font typeface="Book Antiqua"/>
      <p:regular r:id="rId48"/>
      <p:bold r:id="rId49"/>
      <p:italic r:id="rId50"/>
      <p:boldItalic r:id="rId51"/>
    </p:embeddedFont>
    <p:embeddedFont>
      <p:font typeface="Century Gothic"/>
      <p:regular r:id="rId52"/>
      <p:bold r:id="rId53"/>
      <p:italic r:id="rId54"/>
      <p:boldItalic r:id="rId5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2.xml"/><Relationship Id="rId48" Type="http://schemas.openxmlformats.org/officeDocument/2006/relationships/font" Target="fonts/BookAntiqua-regular.fntdata"/><Relationship Id="rId47" Type="http://schemas.openxmlformats.org/officeDocument/2006/relationships/slide" Target="slides/slide40.xml"/><Relationship Id="rId49" Type="http://schemas.openxmlformats.org/officeDocument/2006/relationships/font" Target="fonts/BookAntiqua-bold.fntdata"/><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font" Target="fonts/BookAntiqua-boldItalic.fntdata"/><Relationship Id="rId50" Type="http://schemas.openxmlformats.org/officeDocument/2006/relationships/font" Target="fonts/BookAntiqua-italic.fntdata"/><Relationship Id="rId53" Type="http://schemas.openxmlformats.org/officeDocument/2006/relationships/font" Target="fonts/CenturyGothic-bold.fntdata"/><Relationship Id="rId52" Type="http://schemas.openxmlformats.org/officeDocument/2006/relationships/font" Target="fonts/CenturyGothic-regular.fntdata"/><Relationship Id="rId11" Type="http://schemas.openxmlformats.org/officeDocument/2006/relationships/slide" Target="slides/slide4.xml"/><Relationship Id="rId55" Type="http://schemas.openxmlformats.org/officeDocument/2006/relationships/font" Target="fonts/CenturyGothic-boldItalic.fntdata"/><Relationship Id="rId10" Type="http://schemas.openxmlformats.org/officeDocument/2006/relationships/slide" Target="slides/slide3.xml"/><Relationship Id="rId54" Type="http://schemas.openxmlformats.org/officeDocument/2006/relationships/font" Target="fonts/CenturyGothic-italic.fntdata"/><Relationship Id="rId13" Type="http://schemas.openxmlformats.org/officeDocument/2006/relationships/slide" Target="slides/slide6.xml"/><Relationship Id="rId12" Type="http://schemas.openxmlformats.org/officeDocument/2006/relationships/slide" Target="slides/slide5.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8" name="Shape 228"/>
        <p:cNvGrpSpPr/>
        <p:nvPr/>
      </p:nvGrpSpPr>
      <p:grpSpPr>
        <a:xfrm>
          <a:off x="0" y="0"/>
          <a:ext cx="0" cy="0"/>
          <a:chOff x="0" y="0"/>
          <a:chExt cx="0" cy="0"/>
        </a:xfrm>
      </p:grpSpPr>
      <p:sp>
        <p:nvSpPr>
          <p:cNvPr id="229" name="Google Shape;229;g4e5e699b62_0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4e5e699b62_0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1" name="Google Shape;231;g4e5e699b62_0_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1" name="Shape 311"/>
        <p:cNvGrpSpPr/>
        <p:nvPr/>
      </p:nvGrpSpPr>
      <p:grpSpPr>
        <a:xfrm>
          <a:off x="0" y="0"/>
          <a:ext cx="0" cy="0"/>
          <a:chOff x="0" y="0"/>
          <a:chExt cx="0" cy="0"/>
        </a:xfrm>
      </p:grpSpPr>
      <p:sp>
        <p:nvSpPr>
          <p:cNvPr id="312" name="Google Shape;312;p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13" name="Google Shape;313;p9:notes"/>
          <p:cNvSpPr/>
          <p:nvPr>
            <p:ph idx="2" type="sldImg"/>
          </p:nvPr>
        </p:nvSpPr>
        <p:spPr>
          <a:xfrm>
            <a:off x="1146175" y="685800"/>
            <a:ext cx="4567238" cy="3427413"/>
          </a:xfrm>
          <a:custGeom>
            <a:rect b="b" l="l" r="r" t="t"/>
            <a:pathLst>
              <a:path extrusionOk="0" h="120000" w="120000">
                <a:moveTo>
                  <a:pt x="0" y="0"/>
                </a:moveTo>
                <a:lnTo>
                  <a:pt x="120000" y="0"/>
                </a:lnTo>
                <a:lnTo>
                  <a:pt x="120000" y="120000"/>
                </a:lnTo>
                <a:lnTo>
                  <a:pt x="0" y="120000"/>
                </a:lnTo>
                <a:close/>
              </a:path>
            </a:pathLst>
          </a:custGeom>
          <a:noFill/>
          <a:ln>
            <a:noFill/>
          </a:ln>
        </p:spPr>
      </p:sp>
      <p:sp>
        <p:nvSpPr>
          <p:cNvPr id="314" name="Google Shape;314;p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1" name="Shape 321"/>
        <p:cNvGrpSpPr/>
        <p:nvPr/>
      </p:nvGrpSpPr>
      <p:grpSpPr>
        <a:xfrm>
          <a:off x="0" y="0"/>
          <a:ext cx="0" cy="0"/>
          <a:chOff x="0" y="0"/>
          <a:chExt cx="0" cy="0"/>
        </a:xfrm>
      </p:grpSpPr>
      <p:sp>
        <p:nvSpPr>
          <p:cNvPr id="322" name="Google Shape;322;p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3" name="Google Shape;323;p1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4" name="Google Shape;324;p1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3" name="Shape 333"/>
        <p:cNvGrpSpPr/>
        <p:nvPr/>
      </p:nvGrpSpPr>
      <p:grpSpPr>
        <a:xfrm>
          <a:off x="0" y="0"/>
          <a:ext cx="0" cy="0"/>
          <a:chOff x="0" y="0"/>
          <a:chExt cx="0" cy="0"/>
        </a:xfrm>
      </p:grpSpPr>
      <p:sp>
        <p:nvSpPr>
          <p:cNvPr id="334" name="Google Shape;334;p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5" name="Google Shape;335;p1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6" name="Google Shape;336;p1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2" name="Shape 342"/>
        <p:cNvGrpSpPr/>
        <p:nvPr/>
      </p:nvGrpSpPr>
      <p:grpSpPr>
        <a:xfrm>
          <a:off x="0" y="0"/>
          <a:ext cx="0" cy="0"/>
          <a:chOff x="0" y="0"/>
          <a:chExt cx="0" cy="0"/>
        </a:xfrm>
      </p:grpSpPr>
      <p:sp>
        <p:nvSpPr>
          <p:cNvPr id="343" name="Google Shape;343;p1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4" name="Google Shape;344;p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1" name="Shape 351"/>
        <p:cNvGrpSpPr/>
        <p:nvPr/>
      </p:nvGrpSpPr>
      <p:grpSpPr>
        <a:xfrm>
          <a:off x="0" y="0"/>
          <a:ext cx="0" cy="0"/>
          <a:chOff x="0" y="0"/>
          <a:chExt cx="0" cy="0"/>
        </a:xfrm>
      </p:grpSpPr>
      <p:sp>
        <p:nvSpPr>
          <p:cNvPr id="352" name="Google Shape;352;p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3" name="Google Shape;353;p1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4" name="Google Shape;354;p1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1" name="Shape 361"/>
        <p:cNvGrpSpPr/>
        <p:nvPr/>
      </p:nvGrpSpPr>
      <p:grpSpPr>
        <a:xfrm>
          <a:off x="0" y="0"/>
          <a:ext cx="0" cy="0"/>
          <a:chOff x="0" y="0"/>
          <a:chExt cx="0" cy="0"/>
        </a:xfrm>
      </p:grpSpPr>
      <p:sp>
        <p:nvSpPr>
          <p:cNvPr id="362" name="Google Shape;362;p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3" name="Google Shape;363;p1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4" name="Google Shape;364;p1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1" name="Shape 371"/>
        <p:cNvGrpSpPr/>
        <p:nvPr/>
      </p:nvGrpSpPr>
      <p:grpSpPr>
        <a:xfrm>
          <a:off x="0" y="0"/>
          <a:ext cx="0" cy="0"/>
          <a:chOff x="0" y="0"/>
          <a:chExt cx="0" cy="0"/>
        </a:xfrm>
      </p:grpSpPr>
      <p:sp>
        <p:nvSpPr>
          <p:cNvPr id="372" name="Google Shape;372;g4e5e699b62_0_7:notes"/>
          <p:cNvSpPr txBox="1"/>
          <p:nvPr>
            <p:ph idx="1" type="body"/>
          </p:nvPr>
        </p:nvSpPr>
        <p:spPr>
          <a:xfrm>
            <a:off x="777240" y="4777560"/>
            <a:ext cx="6217500" cy="4525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3" name="Google Shape;373;g4e5e699b62_0_7:notes"/>
          <p:cNvSpPr/>
          <p:nvPr>
            <p:ph idx="2" type="sldImg"/>
          </p:nvPr>
        </p:nvSpPr>
        <p:spPr>
          <a:xfrm>
            <a:off x="1371600" y="764280"/>
            <a:ext cx="5028600" cy="3771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1" name="Shape 381"/>
        <p:cNvGrpSpPr/>
        <p:nvPr/>
      </p:nvGrpSpPr>
      <p:grpSpPr>
        <a:xfrm>
          <a:off x="0" y="0"/>
          <a:ext cx="0" cy="0"/>
          <a:chOff x="0" y="0"/>
          <a:chExt cx="0" cy="0"/>
        </a:xfrm>
      </p:grpSpPr>
      <p:sp>
        <p:nvSpPr>
          <p:cNvPr id="382" name="Google Shape;382;g4e5e699b62_0_16:notes"/>
          <p:cNvSpPr txBox="1"/>
          <p:nvPr>
            <p:ph idx="1" type="body"/>
          </p:nvPr>
        </p:nvSpPr>
        <p:spPr>
          <a:xfrm>
            <a:off x="777240" y="4777560"/>
            <a:ext cx="6217500" cy="4525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3" name="Google Shape;383;g4e5e699b62_0_16:notes"/>
          <p:cNvSpPr/>
          <p:nvPr>
            <p:ph idx="2" type="sldImg"/>
          </p:nvPr>
        </p:nvSpPr>
        <p:spPr>
          <a:xfrm>
            <a:off x="1371600" y="764280"/>
            <a:ext cx="5028600" cy="3771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1" name="Shape 391"/>
        <p:cNvGrpSpPr/>
        <p:nvPr/>
      </p:nvGrpSpPr>
      <p:grpSpPr>
        <a:xfrm>
          <a:off x="0" y="0"/>
          <a:ext cx="0" cy="0"/>
          <a:chOff x="0" y="0"/>
          <a:chExt cx="0" cy="0"/>
        </a:xfrm>
      </p:grpSpPr>
      <p:sp>
        <p:nvSpPr>
          <p:cNvPr id="392" name="Google Shape;392;g4e5e699b62_0_45:notes"/>
          <p:cNvSpPr txBox="1"/>
          <p:nvPr>
            <p:ph idx="1" type="body"/>
          </p:nvPr>
        </p:nvSpPr>
        <p:spPr>
          <a:xfrm>
            <a:off x="685800" y="4343400"/>
            <a:ext cx="5485800" cy="41142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t/>
            </a:r>
            <a:endParaRPr b="0" sz="2000" strike="noStrike">
              <a:latin typeface="Arial"/>
              <a:ea typeface="Arial"/>
              <a:cs typeface="Arial"/>
              <a:sym typeface="Arial"/>
            </a:endParaRPr>
          </a:p>
        </p:txBody>
      </p:sp>
      <p:sp>
        <p:nvSpPr>
          <p:cNvPr id="393" name="Google Shape;393;g4e5e699b62_0_45:notes"/>
          <p:cNvSpPr/>
          <p:nvPr/>
        </p:nvSpPr>
        <p:spPr>
          <a:xfrm>
            <a:off x="3884760" y="8685360"/>
            <a:ext cx="2971200" cy="456600"/>
          </a:xfrm>
          <a:prstGeom prst="rect">
            <a:avLst/>
          </a:prstGeom>
          <a:noFill/>
          <a:ln>
            <a:noFill/>
          </a:ln>
        </p:spPr>
        <p:txBody>
          <a:bodyPr anchorCtr="0" anchor="b" bIns="45000" lIns="90000" spcFirstLastPara="1" rIns="90000" wrap="square" tIns="45000">
            <a:noAutofit/>
          </a:bodyPr>
          <a:lstStyle/>
          <a:p>
            <a:pPr indent="0" lvl="0" marL="0" marR="0" rtl="0" algn="r">
              <a:lnSpc>
                <a:spcPct val="100000"/>
              </a:lnSpc>
              <a:spcBef>
                <a:spcPts val="0"/>
              </a:spcBef>
              <a:spcAft>
                <a:spcPts val="0"/>
              </a:spcAft>
              <a:buNone/>
            </a:pPr>
            <a:fld id="{00000000-1234-1234-1234-123412341234}" type="slidenum">
              <a:rPr b="0" lang="en-US" sz="1200" strike="noStrike">
                <a:solidFill>
                  <a:srgbClr val="000000"/>
                </a:solidFill>
                <a:latin typeface="Arial"/>
                <a:ea typeface="Arial"/>
                <a:cs typeface="Arial"/>
                <a:sym typeface="Arial"/>
              </a:rPr>
              <a:t>‹#›</a:t>
            </a:fld>
            <a:endParaRPr b="0" sz="1200" strike="noStrike">
              <a:latin typeface="Arial"/>
              <a:ea typeface="Arial"/>
              <a:cs typeface="Arial"/>
              <a:sym typeface="Arial"/>
            </a:endParaRPr>
          </a:p>
        </p:txBody>
      </p:sp>
      <p:sp>
        <p:nvSpPr>
          <p:cNvPr id="394" name="Google Shape;394;g4e5e699b62_0_45:notes"/>
          <p:cNvSpPr/>
          <p:nvPr>
            <p:ph idx="2" type="sldImg"/>
          </p:nvPr>
        </p:nvSpPr>
        <p:spPr>
          <a:xfrm>
            <a:off x="1371600" y="764280"/>
            <a:ext cx="5028600" cy="3771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1" name="Shape 401"/>
        <p:cNvGrpSpPr/>
        <p:nvPr/>
      </p:nvGrpSpPr>
      <p:grpSpPr>
        <a:xfrm>
          <a:off x="0" y="0"/>
          <a:ext cx="0" cy="0"/>
          <a:chOff x="0" y="0"/>
          <a:chExt cx="0" cy="0"/>
        </a:xfrm>
      </p:grpSpPr>
      <p:sp>
        <p:nvSpPr>
          <p:cNvPr id="402" name="Google Shape;402;g4e5e699b62_0_65:notes"/>
          <p:cNvSpPr txBox="1"/>
          <p:nvPr>
            <p:ph idx="1" type="body"/>
          </p:nvPr>
        </p:nvSpPr>
        <p:spPr>
          <a:xfrm>
            <a:off x="777240" y="4777560"/>
            <a:ext cx="6217500" cy="4525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3" name="Google Shape;403;g4e5e699b62_0_65:notes"/>
          <p:cNvSpPr/>
          <p:nvPr>
            <p:ph idx="2" type="sldImg"/>
          </p:nvPr>
        </p:nvSpPr>
        <p:spPr>
          <a:xfrm>
            <a:off x="1371600" y="764280"/>
            <a:ext cx="5028600" cy="3771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4" name="Shape 234"/>
        <p:cNvGrpSpPr/>
        <p:nvPr/>
      </p:nvGrpSpPr>
      <p:grpSpPr>
        <a:xfrm>
          <a:off x="0" y="0"/>
          <a:ext cx="0" cy="0"/>
          <a:chOff x="0" y="0"/>
          <a:chExt cx="0" cy="0"/>
        </a:xfrm>
      </p:grpSpPr>
      <p:sp>
        <p:nvSpPr>
          <p:cNvPr id="235" name="Google Shape;235;p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6" name="Google Shape;236;p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0" name="Shape 410"/>
        <p:cNvGrpSpPr/>
        <p:nvPr/>
      </p:nvGrpSpPr>
      <p:grpSpPr>
        <a:xfrm>
          <a:off x="0" y="0"/>
          <a:ext cx="0" cy="0"/>
          <a:chOff x="0" y="0"/>
          <a:chExt cx="0" cy="0"/>
        </a:xfrm>
      </p:grpSpPr>
      <p:sp>
        <p:nvSpPr>
          <p:cNvPr id="411" name="Google Shape;411;g4e5e699b62_0_73:notes"/>
          <p:cNvSpPr txBox="1"/>
          <p:nvPr>
            <p:ph idx="1" type="body"/>
          </p:nvPr>
        </p:nvSpPr>
        <p:spPr>
          <a:xfrm>
            <a:off x="685800" y="4343400"/>
            <a:ext cx="5485800" cy="41142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t/>
            </a:r>
            <a:endParaRPr b="0" sz="2000" strike="noStrike">
              <a:latin typeface="Arial"/>
              <a:ea typeface="Arial"/>
              <a:cs typeface="Arial"/>
              <a:sym typeface="Arial"/>
            </a:endParaRPr>
          </a:p>
        </p:txBody>
      </p:sp>
      <p:sp>
        <p:nvSpPr>
          <p:cNvPr id="412" name="Google Shape;412;g4e5e699b62_0_73:notes"/>
          <p:cNvSpPr/>
          <p:nvPr/>
        </p:nvSpPr>
        <p:spPr>
          <a:xfrm>
            <a:off x="3884760" y="8685360"/>
            <a:ext cx="2971200" cy="456600"/>
          </a:xfrm>
          <a:prstGeom prst="rect">
            <a:avLst/>
          </a:prstGeom>
          <a:noFill/>
          <a:ln>
            <a:noFill/>
          </a:ln>
        </p:spPr>
        <p:txBody>
          <a:bodyPr anchorCtr="0" anchor="b" bIns="45000" lIns="90000" spcFirstLastPara="1" rIns="90000" wrap="square" tIns="45000">
            <a:noAutofit/>
          </a:bodyPr>
          <a:lstStyle/>
          <a:p>
            <a:pPr indent="0" lvl="0" marL="0" marR="0" rtl="0" algn="r">
              <a:lnSpc>
                <a:spcPct val="100000"/>
              </a:lnSpc>
              <a:spcBef>
                <a:spcPts val="0"/>
              </a:spcBef>
              <a:spcAft>
                <a:spcPts val="0"/>
              </a:spcAft>
              <a:buNone/>
            </a:pPr>
            <a:fld id="{00000000-1234-1234-1234-123412341234}" type="slidenum">
              <a:rPr b="0" lang="en-US" sz="1200" strike="noStrike">
                <a:solidFill>
                  <a:srgbClr val="000000"/>
                </a:solidFill>
                <a:latin typeface="Arial"/>
                <a:ea typeface="Arial"/>
                <a:cs typeface="Arial"/>
                <a:sym typeface="Arial"/>
              </a:rPr>
              <a:t>‹#›</a:t>
            </a:fld>
            <a:endParaRPr b="0" sz="1200" strike="noStrike">
              <a:latin typeface="Arial"/>
              <a:ea typeface="Arial"/>
              <a:cs typeface="Arial"/>
              <a:sym typeface="Arial"/>
            </a:endParaRPr>
          </a:p>
        </p:txBody>
      </p:sp>
      <p:sp>
        <p:nvSpPr>
          <p:cNvPr id="413" name="Google Shape;413;g4e5e699b62_0_73:notes"/>
          <p:cNvSpPr/>
          <p:nvPr>
            <p:ph idx="2" type="sldImg"/>
          </p:nvPr>
        </p:nvSpPr>
        <p:spPr>
          <a:xfrm>
            <a:off x="1371600" y="764280"/>
            <a:ext cx="5028600" cy="3771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0" name="Shape 420"/>
        <p:cNvGrpSpPr/>
        <p:nvPr/>
      </p:nvGrpSpPr>
      <p:grpSpPr>
        <a:xfrm>
          <a:off x="0" y="0"/>
          <a:ext cx="0" cy="0"/>
          <a:chOff x="0" y="0"/>
          <a:chExt cx="0" cy="0"/>
        </a:xfrm>
      </p:grpSpPr>
      <p:sp>
        <p:nvSpPr>
          <p:cNvPr id="421" name="Google Shape;421;g4e5e699b62_0_104:notes"/>
          <p:cNvSpPr txBox="1"/>
          <p:nvPr>
            <p:ph idx="1" type="body"/>
          </p:nvPr>
        </p:nvSpPr>
        <p:spPr>
          <a:xfrm>
            <a:off x="777240" y="4777560"/>
            <a:ext cx="6217500" cy="4525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2" name="Google Shape;422;g4e5e699b62_0_104:notes"/>
          <p:cNvSpPr/>
          <p:nvPr>
            <p:ph idx="2" type="sldImg"/>
          </p:nvPr>
        </p:nvSpPr>
        <p:spPr>
          <a:xfrm>
            <a:off x="1371600" y="764280"/>
            <a:ext cx="5028600" cy="3771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8" name="Shape 428"/>
        <p:cNvGrpSpPr/>
        <p:nvPr/>
      </p:nvGrpSpPr>
      <p:grpSpPr>
        <a:xfrm>
          <a:off x="0" y="0"/>
          <a:ext cx="0" cy="0"/>
          <a:chOff x="0" y="0"/>
          <a:chExt cx="0" cy="0"/>
        </a:xfrm>
      </p:grpSpPr>
      <p:sp>
        <p:nvSpPr>
          <p:cNvPr id="429" name="Google Shape;429;g4e5e699b62_0_120:notes"/>
          <p:cNvSpPr txBox="1"/>
          <p:nvPr>
            <p:ph idx="1" type="body"/>
          </p:nvPr>
        </p:nvSpPr>
        <p:spPr>
          <a:xfrm>
            <a:off x="777240" y="4777560"/>
            <a:ext cx="6217500" cy="4525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0" name="Google Shape;430;g4e5e699b62_0_120:notes"/>
          <p:cNvSpPr/>
          <p:nvPr>
            <p:ph idx="2" type="sldImg"/>
          </p:nvPr>
        </p:nvSpPr>
        <p:spPr>
          <a:xfrm>
            <a:off x="1371600" y="764280"/>
            <a:ext cx="5028600" cy="3771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6" name="Shape 436"/>
        <p:cNvGrpSpPr/>
        <p:nvPr/>
      </p:nvGrpSpPr>
      <p:grpSpPr>
        <a:xfrm>
          <a:off x="0" y="0"/>
          <a:ext cx="0" cy="0"/>
          <a:chOff x="0" y="0"/>
          <a:chExt cx="0" cy="0"/>
        </a:xfrm>
      </p:grpSpPr>
      <p:sp>
        <p:nvSpPr>
          <p:cNvPr id="437" name="Google Shape;437;g4e5e699b62_0_127:notes"/>
          <p:cNvSpPr txBox="1"/>
          <p:nvPr>
            <p:ph idx="1" type="body"/>
          </p:nvPr>
        </p:nvSpPr>
        <p:spPr>
          <a:xfrm>
            <a:off x="777240" y="4777560"/>
            <a:ext cx="6217500" cy="4525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8" name="Google Shape;438;g4e5e699b62_0_127:notes"/>
          <p:cNvSpPr/>
          <p:nvPr>
            <p:ph idx="2" type="sldImg"/>
          </p:nvPr>
        </p:nvSpPr>
        <p:spPr>
          <a:xfrm>
            <a:off x="1371600" y="764280"/>
            <a:ext cx="5028600" cy="3771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4" name="Shape 444"/>
        <p:cNvGrpSpPr/>
        <p:nvPr/>
      </p:nvGrpSpPr>
      <p:grpSpPr>
        <a:xfrm>
          <a:off x="0" y="0"/>
          <a:ext cx="0" cy="0"/>
          <a:chOff x="0" y="0"/>
          <a:chExt cx="0" cy="0"/>
        </a:xfrm>
      </p:grpSpPr>
      <p:sp>
        <p:nvSpPr>
          <p:cNvPr id="445" name="Google Shape;445;g4e5e699b62_0_134:notes"/>
          <p:cNvSpPr txBox="1"/>
          <p:nvPr>
            <p:ph idx="1" type="body"/>
          </p:nvPr>
        </p:nvSpPr>
        <p:spPr>
          <a:xfrm>
            <a:off x="777240" y="4777560"/>
            <a:ext cx="6217500" cy="4525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6" name="Google Shape;446;g4e5e699b62_0_134:notes"/>
          <p:cNvSpPr/>
          <p:nvPr>
            <p:ph idx="2" type="sldImg"/>
          </p:nvPr>
        </p:nvSpPr>
        <p:spPr>
          <a:xfrm>
            <a:off x="1371600" y="764280"/>
            <a:ext cx="5028600" cy="3771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3" name="Shape 453"/>
        <p:cNvGrpSpPr/>
        <p:nvPr/>
      </p:nvGrpSpPr>
      <p:grpSpPr>
        <a:xfrm>
          <a:off x="0" y="0"/>
          <a:ext cx="0" cy="0"/>
          <a:chOff x="0" y="0"/>
          <a:chExt cx="0" cy="0"/>
        </a:xfrm>
      </p:grpSpPr>
      <p:sp>
        <p:nvSpPr>
          <p:cNvPr id="454" name="Google Shape;454;g4e5e699b62_0_142:notes"/>
          <p:cNvSpPr txBox="1"/>
          <p:nvPr>
            <p:ph idx="1" type="body"/>
          </p:nvPr>
        </p:nvSpPr>
        <p:spPr>
          <a:xfrm>
            <a:off x="777240" y="4777560"/>
            <a:ext cx="6217500" cy="4525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5" name="Google Shape;455;g4e5e699b62_0_142:notes"/>
          <p:cNvSpPr/>
          <p:nvPr>
            <p:ph idx="2" type="sldImg"/>
          </p:nvPr>
        </p:nvSpPr>
        <p:spPr>
          <a:xfrm>
            <a:off x="1371600" y="764280"/>
            <a:ext cx="5028600" cy="3771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2" name="Shape 462"/>
        <p:cNvGrpSpPr/>
        <p:nvPr/>
      </p:nvGrpSpPr>
      <p:grpSpPr>
        <a:xfrm>
          <a:off x="0" y="0"/>
          <a:ext cx="0" cy="0"/>
          <a:chOff x="0" y="0"/>
          <a:chExt cx="0" cy="0"/>
        </a:xfrm>
      </p:grpSpPr>
      <p:sp>
        <p:nvSpPr>
          <p:cNvPr id="463" name="Google Shape;463;g4e5e699b62_0_150:notes"/>
          <p:cNvSpPr txBox="1"/>
          <p:nvPr>
            <p:ph idx="1" type="body"/>
          </p:nvPr>
        </p:nvSpPr>
        <p:spPr>
          <a:xfrm>
            <a:off x="777240" y="4777560"/>
            <a:ext cx="6217500" cy="4525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4" name="Google Shape;464;g4e5e699b62_0_150:notes"/>
          <p:cNvSpPr/>
          <p:nvPr>
            <p:ph idx="2" type="sldImg"/>
          </p:nvPr>
        </p:nvSpPr>
        <p:spPr>
          <a:xfrm>
            <a:off x="1371600" y="764280"/>
            <a:ext cx="5028600" cy="3771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1" name="Shape 471"/>
        <p:cNvGrpSpPr/>
        <p:nvPr/>
      </p:nvGrpSpPr>
      <p:grpSpPr>
        <a:xfrm>
          <a:off x="0" y="0"/>
          <a:ext cx="0" cy="0"/>
          <a:chOff x="0" y="0"/>
          <a:chExt cx="0" cy="0"/>
        </a:xfrm>
      </p:grpSpPr>
      <p:sp>
        <p:nvSpPr>
          <p:cNvPr id="472" name="Google Shape;472;g4e5e699b62_0_171:notes"/>
          <p:cNvSpPr txBox="1"/>
          <p:nvPr>
            <p:ph idx="1" type="body"/>
          </p:nvPr>
        </p:nvSpPr>
        <p:spPr>
          <a:xfrm>
            <a:off x="777240" y="4777560"/>
            <a:ext cx="6217500" cy="4525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3" name="Google Shape;473;g4e5e699b62_0_171:notes"/>
          <p:cNvSpPr/>
          <p:nvPr>
            <p:ph idx="2" type="sldImg"/>
          </p:nvPr>
        </p:nvSpPr>
        <p:spPr>
          <a:xfrm>
            <a:off x="1371600" y="764280"/>
            <a:ext cx="5028600" cy="3771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9" name="Shape 479"/>
        <p:cNvGrpSpPr/>
        <p:nvPr/>
      </p:nvGrpSpPr>
      <p:grpSpPr>
        <a:xfrm>
          <a:off x="0" y="0"/>
          <a:ext cx="0" cy="0"/>
          <a:chOff x="0" y="0"/>
          <a:chExt cx="0" cy="0"/>
        </a:xfrm>
      </p:grpSpPr>
      <p:sp>
        <p:nvSpPr>
          <p:cNvPr id="480" name="Google Shape;480;g4e5e699b62_0_178:notes"/>
          <p:cNvSpPr txBox="1"/>
          <p:nvPr>
            <p:ph idx="1" type="body"/>
          </p:nvPr>
        </p:nvSpPr>
        <p:spPr>
          <a:xfrm>
            <a:off x="777240" y="4777560"/>
            <a:ext cx="6217500" cy="4525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1" name="Google Shape;481;g4e5e699b62_0_178:notes"/>
          <p:cNvSpPr/>
          <p:nvPr>
            <p:ph idx="2" type="sldImg"/>
          </p:nvPr>
        </p:nvSpPr>
        <p:spPr>
          <a:xfrm>
            <a:off x="1371600" y="764280"/>
            <a:ext cx="5028600" cy="3771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7" name="Shape 487"/>
        <p:cNvGrpSpPr/>
        <p:nvPr/>
      </p:nvGrpSpPr>
      <p:grpSpPr>
        <a:xfrm>
          <a:off x="0" y="0"/>
          <a:ext cx="0" cy="0"/>
          <a:chOff x="0" y="0"/>
          <a:chExt cx="0" cy="0"/>
        </a:xfrm>
      </p:grpSpPr>
      <p:sp>
        <p:nvSpPr>
          <p:cNvPr id="488" name="Google Shape;488;g4e5e699b62_0_185:notes"/>
          <p:cNvSpPr txBox="1"/>
          <p:nvPr>
            <p:ph idx="1" type="body"/>
          </p:nvPr>
        </p:nvSpPr>
        <p:spPr>
          <a:xfrm>
            <a:off x="685800" y="4343400"/>
            <a:ext cx="5485800" cy="41142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t/>
            </a:r>
            <a:endParaRPr b="0" sz="2000" strike="noStrike">
              <a:latin typeface="Arial"/>
              <a:ea typeface="Arial"/>
              <a:cs typeface="Arial"/>
              <a:sym typeface="Arial"/>
            </a:endParaRPr>
          </a:p>
        </p:txBody>
      </p:sp>
      <p:sp>
        <p:nvSpPr>
          <p:cNvPr id="489" name="Google Shape;489;g4e5e699b62_0_185:notes"/>
          <p:cNvSpPr/>
          <p:nvPr/>
        </p:nvSpPr>
        <p:spPr>
          <a:xfrm>
            <a:off x="3884760" y="8685360"/>
            <a:ext cx="2971200" cy="456600"/>
          </a:xfrm>
          <a:prstGeom prst="rect">
            <a:avLst/>
          </a:prstGeom>
          <a:noFill/>
          <a:ln>
            <a:noFill/>
          </a:ln>
        </p:spPr>
        <p:txBody>
          <a:bodyPr anchorCtr="0" anchor="b" bIns="45000" lIns="90000" spcFirstLastPara="1" rIns="90000" wrap="square" tIns="45000">
            <a:noAutofit/>
          </a:bodyPr>
          <a:lstStyle/>
          <a:p>
            <a:pPr indent="0" lvl="0" marL="0" marR="0" rtl="0" algn="r">
              <a:lnSpc>
                <a:spcPct val="100000"/>
              </a:lnSpc>
              <a:spcBef>
                <a:spcPts val="0"/>
              </a:spcBef>
              <a:spcAft>
                <a:spcPts val="0"/>
              </a:spcAft>
              <a:buNone/>
            </a:pPr>
            <a:fld id="{00000000-1234-1234-1234-123412341234}" type="slidenum">
              <a:rPr b="0" lang="en-US" sz="1200" strike="noStrike">
                <a:solidFill>
                  <a:srgbClr val="000000"/>
                </a:solidFill>
                <a:latin typeface="Calibri"/>
                <a:ea typeface="Calibri"/>
                <a:cs typeface="Calibri"/>
                <a:sym typeface="Calibri"/>
              </a:rPr>
              <a:t>‹#›</a:t>
            </a:fld>
            <a:endParaRPr b="0" sz="1200" strike="noStrike">
              <a:latin typeface="Arial"/>
              <a:ea typeface="Arial"/>
              <a:cs typeface="Arial"/>
              <a:sym typeface="Arial"/>
            </a:endParaRPr>
          </a:p>
        </p:txBody>
      </p:sp>
      <p:sp>
        <p:nvSpPr>
          <p:cNvPr id="490" name="Google Shape;490;g4e5e699b62_0_185:notes"/>
          <p:cNvSpPr/>
          <p:nvPr>
            <p:ph idx="2" type="sldImg"/>
          </p:nvPr>
        </p:nvSpPr>
        <p:spPr>
          <a:xfrm>
            <a:off x="1371600" y="764280"/>
            <a:ext cx="5028600" cy="3771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2" name="Shape 242"/>
        <p:cNvGrpSpPr/>
        <p:nvPr/>
      </p:nvGrpSpPr>
      <p:grpSpPr>
        <a:xfrm>
          <a:off x="0" y="0"/>
          <a:ext cx="0" cy="0"/>
          <a:chOff x="0" y="0"/>
          <a:chExt cx="0" cy="0"/>
        </a:xfrm>
      </p:grpSpPr>
      <p:sp>
        <p:nvSpPr>
          <p:cNvPr id="243" name="Google Shape;243;p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4" name="Google Shape;244;p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6" name="Shape 496"/>
        <p:cNvGrpSpPr/>
        <p:nvPr/>
      </p:nvGrpSpPr>
      <p:grpSpPr>
        <a:xfrm>
          <a:off x="0" y="0"/>
          <a:ext cx="0" cy="0"/>
          <a:chOff x="0" y="0"/>
          <a:chExt cx="0" cy="0"/>
        </a:xfrm>
      </p:grpSpPr>
      <p:sp>
        <p:nvSpPr>
          <p:cNvPr id="497" name="Google Shape;497;g4e5e699b62_0_204:notes"/>
          <p:cNvSpPr txBox="1"/>
          <p:nvPr>
            <p:ph idx="1" type="body"/>
          </p:nvPr>
        </p:nvSpPr>
        <p:spPr>
          <a:xfrm>
            <a:off x="777240" y="4777560"/>
            <a:ext cx="6217500" cy="4525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8" name="Google Shape;498;g4e5e699b62_0_204:notes"/>
          <p:cNvSpPr/>
          <p:nvPr>
            <p:ph idx="2" type="sldImg"/>
          </p:nvPr>
        </p:nvSpPr>
        <p:spPr>
          <a:xfrm>
            <a:off x="1371600" y="764280"/>
            <a:ext cx="5028600" cy="3771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5" name="Shape 505"/>
        <p:cNvGrpSpPr/>
        <p:nvPr/>
      </p:nvGrpSpPr>
      <p:grpSpPr>
        <a:xfrm>
          <a:off x="0" y="0"/>
          <a:ext cx="0" cy="0"/>
          <a:chOff x="0" y="0"/>
          <a:chExt cx="0" cy="0"/>
        </a:xfrm>
      </p:grpSpPr>
      <p:sp>
        <p:nvSpPr>
          <p:cNvPr id="506" name="Google Shape;506;g4e5e699b62_0_212:notes"/>
          <p:cNvSpPr txBox="1"/>
          <p:nvPr>
            <p:ph idx="1" type="body"/>
          </p:nvPr>
        </p:nvSpPr>
        <p:spPr>
          <a:xfrm>
            <a:off x="777240" y="4777560"/>
            <a:ext cx="6217500" cy="4525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7" name="Google Shape;507;g4e5e699b62_0_212:notes"/>
          <p:cNvSpPr/>
          <p:nvPr>
            <p:ph idx="2" type="sldImg"/>
          </p:nvPr>
        </p:nvSpPr>
        <p:spPr>
          <a:xfrm>
            <a:off x="1371600" y="764280"/>
            <a:ext cx="5028600" cy="3771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4" name="Shape 514"/>
        <p:cNvGrpSpPr/>
        <p:nvPr/>
      </p:nvGrpSpPr>
      <p:grpSpPr>
        <a:xfrm>
          <a:off x="0" y="0"/>
          <a:ext cx="0" cy="0"/>
          <a:chOff x="0" y="0"/>
          <a:chExt cx="0" cy="0"/>
        </a:xfrm>
      </p:grpSpPr>
      <p:sp>
        <p:nvSpPr>
          <p:cNvPr id="515" name="Google Shape;515;g4e5e699b62_0_220:notes"/>
          <p:cNvSpPr txBox="1"/>
          <p:nvPr>
            <p:ph idx="1" type="body"/>
          </p:nvPr>
        </p:nvSpPr>
        <p:spPr>
          <a:xfrm>
            <a:off x="685800" y="4343400"/>
            <a:ext cx="5485800" cy="41142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t/>
            </a:r>
            <a:endParaRPr b="0" sz="2000" strike="noStrike">
              <a:latin typeface="Arial"/>
              <a:ea typeface="Arial"/>
              <a:cs typeface="Arial"/>
              <a:sym typeface="Arial"/>
            </a:endParaRPr>
          </a:p>
        </p:txBody>
      </p:sp>
      <p:sp>
        <p:nvSpPr>
          <p:cNvPr id="516" name="Google Shape;516;g4e5e699b62_0_220:notes"/>
          <p:cNvSpPr/>
          <p:nvPr/>
        </p:nvSpPr>
        <p:spPr>
          <a:xfrm>
            <a:off x="3884760" y="8685360"/>
            <a:ext cx="2971200" cy="456600"/>
          </a:xfrm>
          <a:prstGeom prst="rect">
            <a:avLst/>
          </a:prstGeom>
          <a:noFill/>
          <a:ln>
            <a:noFill/>
          </a:ln>
        </p:spPr>
        <p:txBody>
          <a:bodyPr anchorCtr="0" anchor="b" bIns="45000" lIns="90000" spcFirstLastPara="1" rIns="90000" wrap="square" tIns="45000">
            <a:noAutofit/>
          </a:bodyPr>
          <a:lstStyle/>
          <a:p>
            <a:pPr indent="0" lvl="0" marL="0" marR="0" rtl="0" algn="r">
              <a:lnSpc>
                <a:spcPct val="100000"/>
              </a:lnSpc>
              <a:spcBef>
                <a:spcPts val="0"/>
              </a:spcBef>
              <a:spcAft>
                <a:spcPts val="0"/>
              </a:spcAft>
              <a:buNone/>
            </a:pPr>
            <a:fld id="{00000000-1234-1234-1234-123412341234}" type="slidenum">
              <a:rPr b="0" lang="en-US" sz="1200" strike="noStrike">
                <a:solidFill>
                  <a:srgbClr val="000000"/>
                </a:solidFill>
                <a:latin typeface="Arial"/>
                <a:ea typeface="Arial"/>
                <a:cs typeface="Arial"/>
                <a:sym typeface="Arial"/>
              </a:rPr>
              <a:t>‹#›</a:t>
            </a:fld>
            <a:endParaRPr b="0" sz="1200" strike="noStrike">
              <a:latin typeface="Arial"/>
              <a:ea typeface="Arial"/>
              <a:cs typeface="Arial"/>
              <a:sym typeface="Arial"/>
            </a:endParaRPr>
          </a:p>
        </p:txBody>
      </p:sp>
      <p:sp>
        <p:nvSpPr>
          <p:cNvPr id="517" name="Google Shape;517;g4e5e699b62_0_220:notes"/>
          <p:cNvSpPr/>
          <p:nvPr>
            <p:ph idx="2" type="sldImg"/>
          </p:nvPr>
        </p:nvSpPr>
        <p:spPr>
          <a:xfrm>
            <a:off x="1371600" y="764280"/>
            <a:ext cx="5028600" cy="3771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3" name="Shape 523"/>
        <p:cNvGrpSpPr/>
        <p:nvPr/>
      </p:nvGrpSpPr>
      <p:grpSpPr>
        <a:xfrm>
          <a:off x="0" y="0"/>
          <a:ext cx="0" cy="0"/>
          <a:chOff x="0" y="0"/>
          <a:chExt cx="0" cy="0"/>
        </a:xfrm>
      </p:grpSpPr>
      <p:sp>
        <p:nvSpPr>
          <p:cNvPr id="524" name="Google Shape;524;g4e5e699b62_0_228:notes"/>
          <p:cNvSpPr txBox="1"/>
          <p:nvPr>
            <p:ph idx="1" type="body"/>
          </p:nvPr>
        </p:nvSpPr>
        <p:spPr>
          <a:xfrm>
            <a:off x="777240" y="4777560"/>
            <a:ext cx="6217500" cy="4525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5" name="Google Shape;525;g4e5e699b62_0_228:notes"/>
          <p:cNvSpPr/>
          <p:nvPr>
            <p:ph idx="2" type="sldImg"/>
          </p:nvPr>
        </p:nvSpPr>
        <p:spPr>
          <a:xfrm>
            <a:off x="1371600" y="764280"/>
            <a:ext cx="5028600" cy="3771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0" name="Shape 530"/>
        <p:cNvGrpSpPr/>
        <p:nvPr/>
      </p:nvGrpSpPr>
      <p:grpSpPr>
        <a:xfrm>
          <a:off x="0" y="0"/>
          <a:ext cx="0" cy="0"/>
          <a:chOff x="0" y="0"/>
          <a:chExt cx="0" cy="0"/>
        </a:xfrm>
      </p:grpSpPr>
      <p:sp>
        <p:nvSpPr>
          <p:cNvPr id="531" name="Google Shape;531;g4e5e699b62_0_234:notes"/>
          <p:cNvSpPr txBox="1"/>
          <p:nvPr>
            <p:ph idx="1" type="body"/>
          </p:nvPr>
        </p:nvSpPr>
        <p:spPr>
          <a:xfrm>
            <a:off x="685800" y="4343400"/>
            <a:ext cx="5485800" cy="41142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t/>
            </a:r>
            <a:endParaRPr b="0" sz="2000" strike="noStrike">
              <a:latin typeface="Arial"/>
              <a:ea typeface="Arial"/>
              <a:cs typeface="Arial"/>
              <a:sym typeface="Arial"/>
            </a:endParaRPr>
          </a:p>
        </p:txBody>
      </p:sp>
      <p:sp>
        <p:nvSpPr>
          <p:cNvPr id="532" name="Google Shape;532;g4e5e699b62_0_234:notes"/>
          <p:cNvSpPr/>
          <p:nvPr/>
        </p:nvSpPr>
        <p:spPr>
          <a:xfrm>
            <a:off x="3884760" y="8685360"/>
            <a:ext cx="2971200" cy="456600"/>
          </a:xfrm>
          <a:prstGeom prst="rect">
            <a:avLst/>
          </a:prstGeom>
          <a:noFill/>
          <a:ln>
            <a:noFill/>
          </a:ln>
        </p:spPr>
        <p:txBody>
          <a:bodyPr anchorCtr="0" anchor="b" bIns="45000" lIns="90000" spcFirstLastPara="1" rIns="90000" wrap="square" tIns="45000">
            <a:noAutofit/>
          </a:bodyPr>
          <a:lstStyle/>
          <a:p>
            <a:pPr indent="0" lvl="0" marL="0" marR="0" rtl="0" algn="r">
              <a:lnSpc>
                <a:spcPct val="100000"/>
              </a:lnSpc>
              <a:spcBef>
                <a:spcPts val="0"/>
              </a:spcBef>
              <a:spcAft>
                <a:spcPts val="0"/>
              </a:spcAft>
              <a:buNone/>
            </a:pPr>
            <a:fld id="{00000000-1234-1234-1234-123412341234}" type="slidenum">
              <a:rPr b="0" lang="en-US" sz="1200" strike="noStrike">
                <a:solidFill>
                  <a:srgbClr val="000000"/>
                </a:solidFill>
                <a:latin typeface="Arial"/>
                <a:ea typeface="Arial"/>
                <a:cs typeface="Arial"/>
                <a:sym typeface="Arial"/>
              </a:rPr>
              <a:t>‹#›</a:t>
            </a:fld>
            <a:endParaRPr b="0" sz="1200" strike="noStrike">
              <a:latin typeface="Arial"/>
              <a:ea typeface="Arial"/>
              <a:cs typeface="Arial"/>
              <a:sym typeface="Arial"/>
            </a:endParaRPr>
          </a:p>
        </p:txBody>
      </p:sp>
      <p:sp>
        <p:nvSpPr>
          <p:cNvPr id="533" name="Google Shape;533;g4e5e699b62_0_234:notes"/>
          <p:cNvSpPr/>
          <p:nvPr>
            <p:ph idx="2" type="sldImg"/>
          </p:nvPr>
        </p:nvSpPr>
        <p:spPr>
          <a:xfrm>
            <a:off x="1371600" y="764280"/>
            <a:ext cx="5028600" cy="3771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9" name="Shape 539"/>
        <p:cNvGrpSpPr/>
        <p:nvPr/>
      </p:nvGrpSpPr>
      <p:grpSpPr>
        <a:xfrm>
          <a:off x="0" y="0"/>
          <a:ext cx="0" cy="0"/>
          <a:chOff x="0" y="0"/>
          <a:chExt cx="0" cy="0"/>
        </a:xfrm>
      </p:grpSpPr>
      <p:sp>
        <p:nvSpPr>
          <p:cNvPr id="540" name="Google Shape;540;g4e5e699b62_0_249:notes"/>
          <p:cNvSpPr txBox="1"/>
          <p:nvPr>
            <p:ph idx="1" type="body"/>
          </p:nvPr>
        </p:nvSpPr>
        <p:spPr>
          <a:xfrm>
            <a:off x="685800" y="4343400"/>
            <a:ext cx="5485800" cy="41142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t/>
            </a:r>
            <a:endParaRPr b="0" sz="2000" strike="noStrike">
              <a:latin typeface="Arial"/>
              <a:ea typeface="Arial"/>
              <a:cs typeface="Arial"/>
              <a:sym typeface="Arial"/>
            </a:endParaRPr>
          </a:p>
        </p:txBody>
      </p:sp>
      <p:sp>
        <p:nvSpPr>
          <p:cNvPr id="541" name="Google Shape;541;g4e5e699b62_0_249:notes"/>
          <p:cNvSpPr/>
          <p:nvPr/>
        </p:nvSpPr>
        <p:spPr>
          <a:xfrm>
            <a:off x="3884760" y="8685360"/>
            <a:ext cx="2971200" cy="456600"/>
          </a:xfrm>
          <a:prstGeom prst="rect">
            <a:avLst/>
          </a:prstGeom>
          <a:noFill/>
          <a:ln>
            <a:noFill/>
          </a:ln>
        </p:spPr>
        <p:txBody>
          <a:bodyPr anchorCtr="0" anchor="b" bIns="45000" lIns="90000" spcFirstLastPara="1" rIns="90000" wrap="square" tIns="45000">
            <a:noAutofit/>
          </a:bodyPr>
          <a:lstStyle/>
          <a:p>
            <a:pPr indent="0" lvl="0" marL="0" marR="0" rtl="0" algn="r">
              <a:lnSpc>
                <a:spcPct val="100000"/>
              </a:lnSpc>
              <a:spcBef>
                <a:spcPts val="0"/>
              </a:spcBef>
              <a:spcAft>
                <a:spcPts val="0"/>
              </a:spcAft>
              <a:buNone/>
            </a:pPr>
            <a:fld id="{00000000-1234-1234-1234-123412341234}" type="slidenum">
              <a:rPr b="0" lang="en-US" sz="1200" strike="noStrike">
                <a:solidFill>
                  <a:srgbClr val="000000"/>
                </a:solidFill>
                <a:latin typeface="Arial"/>
                <a:ea typeface="Arial"/>
                <a:cs typeface="Arial"/>
                <a:sym typeface="Arial"/>
              </a:rPr>
              <a:t>‹#›</a:t>
            </a:fld>
            <a:endParaRPr b="0" sz="1200" strike="noStrike">
              <a:latin typeface="Arial"/>
              <a:ea typeface="Arial"/>
              <a:cs typeface="Arial"/>
              <a:sym typeface="Arial"/>
            </a:endParaRPr>
          </a:p>
        </p:txBody>
      </p:sp>
      <p:sp>
        <p:nvSpPr>
          <p:cNvPr id="542" name="Google Shape;542;g4e5e699b62_0_249:notes"/>
          <p:cNvSpPr/>
          <p:nvPr>
            <p:ph idx="2" type="sldImg"/>
          </p:nvPr>
        </p:nvSpPr>
        <p:spPr>
          <a:xfrm>
            <a:off x="1371600" y="764280"/>
            <a:ext cx="5028600" cy="3771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9" name="Shape 549"/>
        <p:cNvGrpSpPr/>
        <p:nvPr/>
      </p:nvGrpSpPr>
      <p:grpSpPr>
        <a:xfrm>
          <a:off x="0" y="0"/>
          <a:ext cx="0" cy="0"/>
          <a:chOff x="0" y="0"/>
          <a:chExt cx="0" cy="0"/>
        </a:xfrm>
      </p:grpSpPr>
      <p:sp>
        <p:nvSpPr>
          <p:cNvPr id="550" name="Google Shape;550;g4e5e699b62_0_258:notes"/>
          <p:cNvSpPr txBox="1"/>
          <p:nvPr>
            <p:ph idx="1" type="body"/>
          </p:nvPr>
        </p:nvSpPr>
        <p:spPr>
          <a:xfrm>
            <a:off x="685800" y="4343400"/>
            <a:ext cx="5485800" cy="41142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t/>
            </a:r>
            <a:endParaRPr b="0" sz="2000" strike="noStrike">
              <a:latin typeface="Arial"/>
              <a:ea typeface="Arial"/>
              <a:cs typeface="Arial"/>
              <a:sym typeface="Arial"/>
            </a:endParaRPr>
          </a:p>
        </p:txBody>
      </p:sp>
      <p:sp>
        <p:nvSpPr>
          <p:cNvPr id="551" name="Google Shape;551;g4e5e699b62_0_258:notes"/>
          <p:cNvSpPr/>
          <p:nvPr/>
        </p:nvSpPr>
        <p:spPr>
          <a:xfrm>
            <a:off x="3884760" y="8685360"/>
            <a:ext cx="2971200" cy="456600"/>
          </a:xfrm>
          <a:prstGeom prst="rect">
            <a:avLst/>
          </a:prstGeom>
          <a:noFill/>
          <a:ln>
            <a:noFill/>
          </a:ln>
        </p:spPr>
        <p:txBody>
          <a:bodyPr anchorCtr="0" anchor="b" bIns="45000" lIns="90000" spcFirstLastPara="1" rIns="90000" wrap="square" tIns="45000">
            <a:noAutofit/>
          </a:bodyPr>
          <a:lstStyle/>
          <a:p>
            <a:pPr indent="0" lvl="0" marL="0" marR="0" rtl="0" algn="r">
              <a:lnSpc>
                <a:spcPct val="100000"/>
              </a:lnSpc>
              <a:spcBef>
                <a:spcPts val="0"/>
              </a:spcBef>
              <a:spcAft>
                <a:spcPts val="0"/>
              </a:spcAft>
              <a:buNone/>
            </a:pPr>
            <a:fld id="{00000000-1234-1234-1234-123412341234}" type="slidenum">
              <a:rPr b="0" lang="en-US" sz="1200" strike="noStrike">
                <a:solidFill>
                  <a:srgbClr val="000000"/>
                </a:solidFill>
                <a:latin typeface="Arial"/>
                <a:ea typeface="Arial"/>
                <a:cs typeface="Arial"/>
                <a:sym typeface="Arial"/>
              </a:rPr>
              <a:t>‹#›</a:t>
            </a:fld>
            <a:endParaRPr b="0" sz="1200" strike="noStrike">
              <a:latin typeface="Arial"/>
              <a:ea typeface="Arial"/>
              <a:cs typeface="Arial"/>
              <a:sym typeface="Arial"/>
            </a:endParaRPr>
          </a:p>
        </p:txBody>
      </p:sp>
      <p:sp>
        <p:nvSpPr>
          <p:cNvPr id="552" name="Google Shape;552;g4e5e699b62_0_258:notes"/>
          <p:cNvSpPr/>
          <p:nvPr>
            <p:ph idx="2" type="sldImg"/>
          </p:nvPr>
        </p:nvSpPr>
        <p:spPr>
          <a:xfrm>
            <a:off x="1371600" y="764280"/>
            <a:ext cx="5028600" cy="3771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8" name="Shape 558"/>
        <p:cNvGrpSpPr/>
        <p:nvPr/>
      </p:nvGrpSpPr>
      <p:grpSpPr>
        <a:xfrm>
          <a:off x="0" y="0"/>
          <a:ext cx="0" cy="0"/>
          <a:chOff x="0" y="0"/>
          <a:chExt cx="0" cy="0"/>
        </a:xfrm>
      </p:grpSpPr>
      <p:sp>
        <p:nvSpPr>
          <p:cNvPr id="559" name="Google Shape;559;g4e5e699b62_0_283:notes"/>
          <p:cNvSpPr txBox="1"/>
          <p:nvPr>
            <p:ph idx="1" type="body"/>
          </p:nvPr>
        </p:nvSpPr>
        <p:spPr>
          <a:xfrm>
            <a:off x="777240" y="4777560"/>
            <a:ext cx="6217500" cy="4525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0" name="Google Shape;560;g4e5e699b62_0_283:notes"/>
          <p:cNvSpPr/>
          <p:nvPr>
            <p:ph idx="2" type="sldImg"/>
          </p:nvPr>
        </p:nvSpPr>
        <p:spPr>
          <a:xfrm>
            <a:off x="1371600" y="764280"/>
            <a:ext cx="5028600" cy="3771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9" name="Shape 569"/>
        <p:cNvGrpSpPr/>
        <p:nvPr/>
      </p:nvGrpSpPr>
      <p:grpSpPr>
        <a:xfrm>
          <a:off x="0" y="0"/>
          <a:ext cx="0" cy="0"/>
          <a:chOff x="0" y="0"/>
          <a:chExt cx="0" cy="0"/>
        </a:xfrm>
      </p:grpSpPr>
      <p:sp>
        <p:nvSpPr>
          <p:cNvPr id="570" name="Google Shape;570;g4e5e699b62_0_293:notes"/>
          <p:cNvSpPr txBox="1"/>
          <p:nvPr>
            <p:ph idx="1" type="body"/>
          </p:nvPr>
        </p:nvSpPr>
        <p:spPr>
          <a:xfrm>
            <a:off x="777240" y="4777560"/>
            <a:ext cx="6217500" cy="4525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1" name="Google Shape;571;g4e5e699b62_0_293:notes"/>
          <p:cNvSpPr/>
          <p:nvPr>
            <p:ph idx="2" type="sldImg"/>
          </p:nvPr>
        </p:nvSpPr>
        <p:spPr>
          <a:xfrm>
            <a:off x="1371600" y="764280"/>
            <a:ext cx="5028600" cy="3771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6" name="Shape 576"/>
        <p:cNvGrpSpPr/>
        <p:nvPr/>
      </p:nvGrpSpPr>
      <p:grpSpPr>
        <a:xfrm>
          <a:off x="0" y="0"/>
          <a:ext cx="0" cy="0"/>
          <a:chOff x="0" y="0"/>
          <a:chExt cx="0" cy="0"/>
        </a:xfrm>
      </p:grpSpPr>
      <p:sp>
        <p:nvSpPr>
          <p:cNvPr id="577" name="Google Shape;577;g4e5e699b62_0_308:notes"/>
          <p:cNvSpPr txBox="1"/>
          <p:nvPr>
            <p:ph idx="1" type="body"/>
          </p:nvPr>
        </p:nvSpPr>
        <p:spPr>
          <a:xfrm>
            <a:off x="777240" y="4777560"/>
            <a:ext cx="6217500" cy="4525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8" name="Google Shape;578;g4e5e699b62_0_308:notes"/>
          <p:cNvSpPr/>
          <p:nvPr>
            <p:ph idx="2" type="sldImg"/>
          </p:nvPr>
        </p:nvSpPr>
        <p:spPr>
          <a:xfrm>
            <a:off x="1371600" y="764280"/>
            <a:ext cx="5028600" cy="3771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1" name="Shape 251"/>
        <p:cNvGrpSpPr/>
        <p:nvPr/>
      </p:nvGrpSpPr>
      <p:grpSpPr>
        <a:xfrm>
          <a:off x="0" y="0"/>
          <a:ext cx="0" cy="0"/>
          <a:chOff x="0" y="0"/>
          <a:chExt cx="0" cy="0"/>
        </a:xfrm>
      </p:grpSpPr>
      <p:sp>
        <p:nvSpPr>
          <p:cNvPr id="252" name="Google Shape;252;p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3" name="Google Shape;253;p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4" name="Google Shape;254;p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5" name="Shape 585"/>
        <p:cNvGrpSpPr/>
        <p:nvPr/>
      </p:nvGrpSpPr>
      <p:grpSpPr>
        <a:xfrm>
          <a:off x="0" y="0"/>
          <a:ext cx="0" cy="0"/>
          <a:chOff x="0" y="0"/>
          <a:chExt cx="0" cy="0"/>
        </a:xfrm>
      </p:grpSpPr>
      <p:sp>
        <p:nvSpPr>
          <p:cNvPr id="586" name="Google Shape;586;g4e5e699b62_0_316:notes"/>
          <p:cNvSpPr txBox="1"/>
          <p:nvPr>
            <p:ph idx="1" type="body"/>
          </p:nvPr>
        </p:nvSpPr>
        <p:spPr>
          <a:xfrm>
            <a:off x="777240" y="4777560"/>
            <a:ext cx="6217500" cy="4525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7" name="Google Shape;587;g4e5e699b62_0_316:notes"/>
          <p:cNvSpPr/>
          <p:nvPr>
            <p:ph idx="2" type="sldImg"/>
          </p:nvPr>
        </p:nvSpPr>
        <p:spPr>
          <a:xfrm>
            <a:off x="1371600" y="764280"/>
            <a:ext cx="5028600" cy="3771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0" name="Shape 260"/>
        <p:cNvGrpSpPr/>
        <p:nvPr/>
      </p:nvGrpSpPr>
      <p:grpSpPr>
        <a:xfrm>
          <a:off x="0" y="0"/>
          <a:ext cx="0" cy="0"/>
          <a:chOff x="0" y="0"/>
          <a:chExt cx="0" cy="0"/>
        </a:xfrm>
      </p:grpSpPr>
      <p:sp>
        <p:nvSpPr>
          <p:cNvPr id="261" name="Google Shape;261;p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2" name="Google Shape;262;p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0" name="Shape 270"/>
        <p:cNvGrpSpPr/>
        <p:nvPr/>
      </p:nvGrpSpPr>
      <p:grpSpPr>
        <a:xfrm>
          <a:off x="0" y="0"/>
          <a:ext cx="0" cy="0"/>
          <a:chOff x="0" y="0"/>
          <a:chExt cx="0" cy="0"/>
        </a:xfrm>
      </p:grpSpPr>
      <p:sp>
        <p:nvSpPr>
          <p:cNvPr id="271" name="Google Shape;271;p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2" name="Google Shape;272;p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1" name="Shape 281"/>
        <p:cNvGrpSpPr/>
        <p:nvPr/>
      </p:nvGrpSpPr>
      <p:grpSpPr>
        <a:xfrm>
          <a:off x="0" y="0"/>
          <a:ext cx="0" cy="0"/>
          <a:chOff x="0" y="0"/>
          <a:chExt cx="0" cy="0"/>
        </a:xfrm>
      </p:grpSpPr>
      <p:sp>
        <p:nvSpPr>
          <p:cNvPr id="282" name="Google Shape;282;p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3" name="Google Shape;283;p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1" name="Shape 291"/>
        <p:cNvGrpSpPr/>
        <p:nvPr/>
      </p:nvGrpSpPr>
      <p:grpSpPr>
        <a:xfrm>
          <a:off x="0" y="0"/>
          <a:ext cx="0" cy="0"/>
          <a:chOff x="0" y="0"/>
          <a:chExt cx="0" cy="0"/>
        </a:xfrm>
      </p:grpSpPr>
      <p:sp>
        <p:nvSpPr>
          <p:cNvPr id="292" name="Google Shape;292;p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3" name="Google Shape;293;p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4" name="Google Shape;294;p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0" name="Shape 300"/>
        <p:cNvGrpSpPr/>
        <p:nvPr/>
      </p:nvGrpSpPr>
      <p:grpSpPr>
        <a:xfrm>
          <a:off x="0" y="0"/>
          <a:ext cx="0" cy="0"/>
          <a:chOff x="0" y="0"/>
          <a:chExt cx="0" cy="0"/>
        </a:xfrm>
      </p:grpSpPr>
      <p:sp>
        <p:nvSpPr>
          <p:cNvPr id="301" name="Google Shape;301;p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2" name="Google Shape;302;p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16" name="Shape 16"/>
        <p:cNvGrpSpPr/>
        <p:nvPr/>
      </p:nvGrpSpPr>
      <p:grpSpPr>
        <a:xfrm>
          <a:off x="0" y="0"/>
          <a:ext cx="0" cy="0"/>
          <a:chOff x="0" y="0"/>
          <a:chExt cx="0" cy="0"/>
        </a:xfrm>
      </p:grpSpPr>
      <p:sp>
        <p:nvSpPr>
          <p:cNvPr id="17" name="Google Shape;17;p2"/>
          <p:cNvSpPr txBox="1"/>
          <p:nvPr>
            <p:ph idx="1" type="body"/>
          </p:nvPr>
        </p:nvSpPr>
        <p:spPr>
          <a:xfrm>
            <a:off x="699247" y="2248347"/>
            <a:ext cx="7745505" cy="3877815"/>
          </a:xfrm>
          <a:prstGeom prst="rect">
            <a:avLst/>
          </a:prstGeom>
          <a:noFill/>
          <a:ln>
            <a:noFill/>
          </a:ln>
        </p:spPr>
        <p:txBody>
          <a:bodyPr anchorCtr="0" anchor="t" bIns="45700" lIns="91425" spcFirstLastPara="1" rIns="91425" wrap="square" tIns="45700"/>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400"/>
              </a:spcBef>
              <a:spcAft>
                <a:spcPts val="0"/>
              </a:spcAft>
              <a:buSzPts val="1800"/>
              <a:buChar char="❧"/>
              <a:defRPr/>
            </a:lvl6pPr>
            <a:lvl7pPr indent="-342900" lvl="6" marL="3200400" algn="l">
              <a:spcBef>
                <a:spcPts val="400"/>
              </a:spcBef>
              <a:spcAft>
                <a:spcPts val="0"/>
              </a:spcAft>
              <a:buSzPts val="1800"/>
              <a:buChar char="❧"/>
              <a:defRPr/>
            </a:lvl7pPr>
            <a:lvl8pPr indent="-342900" lvl="7" marL="3657600" algn="l">
              <a:spcBef>
                <a:spcPts val="400"/>
              </a:spcBef>
              <a:spcAft>
                <a:spcPts val="0"/>
              </a:spcAft>
              <a:buSzPts val="1800"/>
              <a:buChar char="❧"/>
              <a:defRPr/>
            </a:lvl8pPr>
            <a:lvl9pPr indent="-342900" lvl="8" marL="4114800" algn="l">
              <a:spcBef>
                <a:spcPts val="400"/>
              </a:spcBef>
              <a:spcAft>
                <a:spcPts val="0"/>
              </a:spcAft>
              <a:buSzPts val="1800"/>
              <a:buChar char="❧"/>
              <a:defRPr/>
            </a:lvl9pPr>
          </a:lstStyle>
          <a:p/>
        </p:txBody>
      </p:sp>
      <p:sp>
        <p:nvSpPr>
          <p:cNvPr id="18" name="Google Shape;18;p2"/>
          <p:cNvSpPr txBox="1"/>
          <p:nvPr>
            <p:ph idx="10" type="dt"/>
          </p:nvPr>
        </p:nvSpPr>
        <p:spPr>
          <a:xfrm>
            <a:off x="360378" y="6161442"/>
            <a:ext cx="2133600" cy="365125"/>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3124200" y="6161442"/>
            <a:ext cx="2895600" cy="365125"/>
          </a:xfrm>
          <a:prstGeom prst="rect">
            <a:avLst/>
          </a:prstGeom>
          <a:noFill/>
          <a:ln>
            <a:noFill/>
          </a:ln>
        </p:spPr>
        <p:txBody>
          <a:bodyPr anchorCtr="0" anchor="ctr" bIns="45700" lIns="91425" spcFirstLastPara="1" rIns="91425" wrap="square" tIns="4570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6639264" y="6161442"/>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21" name="Google Shape;21;p2"/>
          <p:cNvSpPr txBox="1"/>
          <p:nvPr>
            <p:ph type="title"/>
          </p:nvPr>
        </p:nvSpPr>
        <p:spPr>
          <a:xfrm>
            <a:off x="688490" y="570156"/>
            <a:ext cx="7756263" cy="1054250"/>
          </a:xfrm>
          <a:prstGeom prst="rect">
            <a:avLst/>
          </a:prstGeom>
          <a:noFill/>
          <a:ln>
            <a:noFill/>
          </a:ln>
        </p:spPr>
        <p:txBody>
          <a:bodyPr anchorCtr="0" anchor="ctr" bIns="45700" lIns="91425" spcFirstLastPara="1" rIns="91425" wrap="square" tIns="45700"/>
          <a:lstStyle>
            <a:lvl1pPr lvl="0" algn="ctr">
              <a:spcBef>
                <a:spcPts val="0"/>
              </a:spcBef>
              <a:spcAft>
                <a:spcPts val="0"/>
              </a:spcAft>
              <a:buClr>
                <a:schemeClr val="dk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84" name="Shape 84"/>
        <p:cNvGrpSpPr/>
        <p:nvPr/>
      </p:nvGrpSpPr>
      <p:grpSpPr>
        <a:xfrm>
          <a:off x="0" y="0"/>
          <a:ext cx="0" cy="0"/>
          <a:chOff x="0" y="0"/>
          <a:chExt cx="0" cy="0"/>
        </a:xfrm>
      </p:grpSpPr>
      <p:sp>
        <p:nvSpPr>
          <p:cNvPr id="85" name="Google Shape;85;p11"/>
          <p:cNvSpPr txBox="1"/>
          <p:nvPr>
            <p:ph type="title"/>
          </p:nvPr>
        </p:nvSpPr>
        <p:spPr>
          <a:xfrm>
            <a:off x="688490" y="570156"/>
            <a:ext cx="7756263" cy="1054250"/>
          </a:xfrm>
          <a:prstGeom prst="rect">
            <a:avLst/>
          </a:prstGeom>
          <a:noFill/>
          <a:ln>
            <a:noFill/>
          </a:ln>
        </p:spPr>
        <p:txBody>
          <a:bodyPr anchorCtr="0" anchor="ctr" bIns="45700" lIns="91425" spcFirstLastPara="1" rIns="91425" wrap="square" tIns="45700"/>
          <a:lstStyle>
            <a:lvl1pPr lvl="0" algn="ctr">
              <a:spcBef>
                <a:spcPts val="0"/>
              </a:spcBef>
              <a:spcAft>
                <a:spcPts val="0"/>
              </a:spcAft>
              <a:buClr>
                <a:schemeClr val="dk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 name="Google Shape;86;p11"/>
          <p:cNvSpPr txBox="1"/>
          <p:nvPr>
            <p:ph idx="10" type="dt"/>
          </p:nvPr>
        </p:nvSpPr>
        <p:spPr>
          <a:xfrm>
            <a:off x="360378" y="6161442"/>
            <a:ext cx="2133600" cy="365125"/>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 name="Google Shape;87;p11"/>
          <p:cNvSpPr txBox="1"/>
          <p:nvPr>
            <p:ph idx="11" type="ftr"/>
          </p:nvPr>
        </p:nvSpPr>
        <p:spPr>
          <a:xfrm>
            <a:off x="3124200" y="6161442"/>
            <a:ext cx="2895600" cy="365125"/>
          </a:xfrm>
          <a:prstGeom prst="rect">
            <a:avLst/>
          </a:prstGeom>
          <a:noFill/>
          <a:ln>
            <a:noFill/>
          </a:ln>
        </p:spPr>
        <p:txBody>
          <a:bodyPr anchorCtr="0" anchor="ctr" bIns="45700" lIns="91425" spcFirstLastPara="1" rIns="91425" wrap="square" tIns="4570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 name="Google Shape;88;p11"/>
          <p:cNvSpPr txBox="1"/>
          <p:nvPr>
            <p:ph idx="12" type="sldNum"/>
          </p:nvPr>
        </p:nvSpPr>
        <p:spPr>
          <a:xfrm>
            <a:off x="6639264" y="6161442"/>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89" name="Shape 89"/>
        <p:cNvGrpSpPr/>
        <p:nvPr/>
      </p:nvGrpSpPr>
      <p:grpSpPr>
        <a:xfrm>
          <a:off x="0" y="0"/>
          <a:ext cx="0" cy="0"/>
          <a:chOff x="0" y="0"/>
          <a:chExt cx="0" cy="0"/>
        </a:xfrm>
      </p:grpSpPr>
      <p:sp>
        <p:nvSpPr>
          <p:cNvPr id="90" name="Google Shape;90;p12"/>
          <p:cNvSpPr txBox="1"/>
          <p:nvPr>
            <p:ph idx="10" type="dt"/>
          </p:nvPr>
        </p:nvSpPr>
        <p:spPr>
          <a:xfrm>
            <a:off x="360378" y="6161442"/>
            <a:ext cx="2133600" cy="365125"/>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 name="Google Shape;91;p12"/>
          <p:cNvSpPr txBox="1"/>
          <p:nvPr>
            <p:ph idx="11" type="ftr"/>
          </p:nvPr>
        </p:nvSpPr>
        <p:spPr>
          <a:xfrm>
            <a:off x="3124200" y="6161442"/>
            <a:ext cx="2895600" cy="365125"/>
          </a:xfrm>
          <a:prstGeom prst="rect">
            <a:avLst/>
          </a:prstGeom>
          <a:noFill/>
          <a:ln>
            <a:noFill/>
          </a:ln>
        </p:spPr>
        <p:txBody>
          <a:bodyPr anchorCtr="0" anchor="ctr" bIns="45700" lIns="91425" spcFirstLastPara="1" rIns="91425" wrap="square" tIns="4570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2" name="Google Shape;92;p12"/>
          <p:cNvSpPr txBox="1"/>
          <p:nvPr>
            <p:ph idx="12" type="sldNum"/>
          </p:nvPr>
        </p:nvSpPr>
        <p:spPr>
          <a:xfrm>
            <a:off x="6639264" y="6161442"/>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spTree>
      <p:nvGrpSpPr>
        <p:cNvPr id="93" name="Shape 93"/>
        <p:cNvGrpSpPr/>
        <p:nvPr/>
      </p:nvGrpSpPr>
      <p:grpSpPr>
        <a:xfrm>
          <a:off x="0" y="0"/>
          <a:ext cx="0" cy="0"/>
          <a:chOff x="0" y="0"/>
          <a:chExt cx="0" cy="0"/>
        </a:xfrm>
      </p:grpSpPr>
      <p:sp>
        <p:nvSpPr>
          <p:cNvPr id="94" name="Google Shape;94;p13"/>
          <p:cNvSpPr txBox="1"/>
          <p:nvPr>
            <p:ph type="title"/>
          </p:nvPr>
        </p:nvSpPr>
        <p:spPr>
          <a:xfrm>
            <a:off x="5034579" y="1678195"/>
            <a:ext cx="3422483" cy="1886921"/>
          </a:xfrm>
          <a:prstGeom prst="rect">
            <a:avLst/>
          </a:prstGeom>
          <a:noFill/>
          <a:ln>
            <a:noFill/>
          </a:ln>
        </p:spPr>
        <p:txBody>
          <a:bodyPr anchorCtr="0" anchor="b" bIns="45700" lIns="91425" spcFirstLastPara="1" rIns="91425" wrap="square" tIns="45700"/>
          <a:lstStyle>
            <a:lvl1pPr lvl="0" algn="l">
              <a:spcBef>
                <a:spcPts val="0"/>
              </a:spcBef>
              <a:spcAft>
                <a:spcPts val="0"/>
              </a:spcAft>
              <a:buClr>
                <a:schemeClr val="dk2"/>
              </a:buClr>
              <a:buSzPts val="2800"/>
              <a:buFont typeface="Book Antiqua"/>
              <a:buNone/>
              <a:defRPr b="0"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 name="Google Shape;95;p13"/>
          <p:cNvSpPr txBox="1"/>
          <p:nvPr>
            <p:ph idx="1" type="body"/>
          </p:nvPr>
        </p:nvSpPr>
        <p:spPr>
          <a:xfrm>
            <a:off x="692001" y="559398"/>
            <a:ext cx="4116667" cy="5566765"/>
          </a:xfrm>
          <a:prstGeom prst="rect">
            <a:avLst/>
          </a:prstGeom>
          <a:noFill/>
          <a:ln>
            <a:noFill/>
          </a:ln>
        </p:spPr>
        <p:txBody>
          <a:bodyPr anchorCtr="0" anchor="ctr" bIns="45700" lIns="91425" spcFirstLastPara="1" rIns="91425" wrap="square" tIns="45700"/>
          <a:lstStyle>
            <a:lvl1pPr indent="-381000" lvl="0" marL="457200" algn="l">
              <a:spcBef>
                <a:spcPts val="480"/>
              </a:spcBef>
              <a:spcAft>
                <a:spcPts val="0"/>
              </a:spcAft>
              <a:buSzPts val="2400"/>
              <a:buChar char="❧"/>
              <a:defRPr sz="2400"/>
            </a:lvl1pPr>
            <a:lvl2pPr indent="-368300" lvl="1" marL="914400" algn="l">
              <a:spcBef>
                <a:spcPts val="440"/>
              </a:spcBef>
              <a:spcAft>
                <a:spcPts val="0"/>
              </a:spcAft>
              <a:buSzPts val="2200"/>
              <a:buChar char="❧"/>
              <a:defRPr sz="22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30200" lvl="4" marL="2286000" algn="l">
              <a:spcBef>
                <a:spcPts val="320"/>
              </a:spcBef>
              <a:spcAft>
                <a:spcPts val="0"/>
              </a:spcAft>
              <a:buSzPts val="1600"/>
              <a:buChar char="❧"/>
              <a:defRPr sz="16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96" name="Google Shape;96;p13"/>
          <p:cNvSpPr txBox="1"/>
          <p:nvPr>
            <p:ph idx="2" type="body"/>
          </p:nvPr>
        </p:nvSpPr>
        <p:spPr>
          <a:xfrm>
            <a:off x="5034579" y="3603812"/>
            <a:ext cx="3411725" cy="2517289"/>
          </a:xfrm>
          <a:prstGeom prst="rect">
            <a:avLst/>
          </a:prstGeom>
          <a:noFill/>
          <a:ln>
            <a:noFill/>
          </a:ln>
        </p:spPr>
        <p:txBody>
          <a:bodyPr anchorCtr="0" anchor="t" bIns="45700" lIns="91425" spcFirstLastPara="1" rIns="91425" wrap="square" tIns="45700"/>
          <a:lstStyle>
            <a:lvl1pPr indent="-228600" lvl="0" marL="457200" algn="l">
              <a:spcBef>
                <a:spcPts val="320"/>
              </a:spcBef>
              <a:spcAft>
                <a:spcPts val="0"/>
              </a:spcAft>
              <a:buSzPts val="1600"/>
              <a:buNone/>
              <a:defRPr sz="16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400"/>
              </a:spcBef>
              <a:spcAft>
                <a:spcPts val="0"/>
              </a:spcAft>
              <a:buSzPts val="900"/>
              <a:buNone/>
              <a:defRPr sz="900"/>
            </a:lvl6pPr>
            <a:lvl7pPr indent="-228600" lvl="6" marL="3200400" algn="l">
              <a:spcBef>
                <a:spcPts val="400"/>
              </a:spcBef>
              <a:spcAft>
                <a:spcPts val="0"/>
              </a:spcAft>
              <a:buSzPts val="900"/>
              <a:buNone/>
              <a:defRPr sz="900"/>
            </a:lvl7pPr>
            <a:lvl8pPr indent="-228600" lvl="7" marL="3657600" algn="l">
              <a:spcBef>
                <a:spcPts val="400"/>
              </a:spcBef>
              <a:spcAft>
                <a:spcPts val="0"/>
              </a:spcAft>
              <a:buSzPts val="900"/>
              <a:buNone/>
              <a:defRPr sz="900"/>
            </a:lvl8pPr>
            <a:lvl9pPr indent="-228600" lvl="8" marL="4114800" algn="l">
              <a:spcBef>
                <a:spcPts val="400"/>
              </a:spcBef>
              <a:spcAft>
                <a:spcPts val="0"/>
              </a:spcAft>
              <a:buSzPts val="900"/>
              <a:buNone/>
              <a:defRPr sz="900"/>
            </a:lvl9pPr>
          </a:lstStyle>
          <a:p/>
        </p:txBody>
      </p:sp>
      <p:sp>
        <p:nvSpPr>
          <p:cNvPr id="97" name="Google Shape;97;p13"/>
          <p:cNvSpPr txBox="1"/>
          <p:nvPr>
            <p:ph idx="10" type="dt"/>
          </p:nvPr>
        </p:nvSpPr>
        <p:spPr>
          <a:xfrm>
            <a:off x="360378" y="6161442"/>
            <a:ext cx="2133600" cy="365125"/>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 name="Google Shape;98;p13"/>
          <p:cNvSpPr txBox="1"/>
          <p:nvPr>
            <p:ph idx="11" type="ftr"/>
          </p:nvPr>
        </p:nvSpPr>
        <p:spPr>
          <a:xfrm>
            <a:off x="3124200" y="6161442"/>
            <a:ext cx="2895600" cy="365125"/>
          </a:xfrm>
          <a:prstGeom prst="rect">
            <a:avLst/>
          </a:prstGeom>
          <a:noFill/>
          <a:ln>
            <a:noFill/>
          </a:ln>
        </p:spPr>
        <p:txBody>
          <a:bodyPr anchorCtr="0" anchor="ctr" bIns="45700" lIns="91425" spcFirstLastPara="1" rIns="91425" wrap="square" tIns="4570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13"/>
          <p:cNvSpPr txBox="1"/>
          <p:nvPr>
            <p:ph idx="12" type="sldNum"/>
          </p:nvPr>
        </p:nvSpPr>
        <p:spPr>
          <a:xfrm>
            <a:off x="6639264" y="6161442"/>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type="picTx">
  <p:cSld name="PICTURE_WITH_CAPTION_TEXT">
    <p:spTree>
      <p:nvGrpSpPr>
        <p:cNvPr id="100" name="Shape 100"/>
        <p:cNvGrpSpPr/>
        <p:nvPr/>
      </p:nvGrpSpPr>
      <p:grpSpPr>
        <a:xfrm>
          <a:off x="0" y="0"/>
          <a:ext cx="0" cy="0"/>
          <a:chOff x="0" y="0"/>
          <a:chExt cx="0" cy="0"/>
        </a:xfrm>
      </p:grpSpPr>
      <p:sp>
        <p:nvSpPr>
          <p:cNvPr id="101" name="Google Shape;101;p14"/>
          <p:cNvSpPr txBox="1"/>
          <p:nvPr>
            <p:ph type="title"/>
          </p:nvPr>
        </p:nvSpPr>
        <p:spPr>
          <a:xfrm>
            <a:off x="677731" y="4668818"/>
            <a:ext cx="7767021" cy="644729"/>
          </a:xfrm>
          <a:prstGeom prst="rect">
            <a:avLst/>
          </a:prstGeom>
          <a:noFill/>
          <a:ln>
            <a:noFill/>
          </a:ln>
        </p:spPr>
        <p:txBody>
          <a:bodyPr anchorCtr="0" anchor="b" bIns="45700" lIns="91425" spcFirstLastPara="1" rIns="91425" wrap="square" tIns="45700"/>
          <a:lstStyle>
            <a:lvl1pPr lvl="0" algn="ctr">
              <a:spcBef>
                <a:spcPts val="0"/>
              </a:spcBef>
              <a:spcAft>
                <a:spcPts val="0"/>
              </a:spcAft>
              <a:buClr>
                <a:schemeClr val="dk2"/>
              </a:buClr>
              <a:buSzPts val="2800"/>
              <a:buFont typeface="Book Antiqua"/>
              <a:buNone/>
              <a:defRPr b="0"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 name="Google Shape;102;p14"/>
          <p:cNvSpPr/>
          <p:nvPr>
            <p:ph idx="2" type="pic"/>
          </p:nvPr>
        </p:nvSpPr>
        <p:spPr>
          <a:xfrm rot="240000">
            <a:off x="2183792" y="666965"/>
            <a:ext cx="4772156" cy="3598016"/>
          </a:xfrm>
          <a:prstGeom prst="rect">
            <a:avLst/>
          </a:prstGeom>
          <a:solidFill>
            <a:srgbClr val="ECECEC"/>
          </a:solidFill>
          <a:ln cap="sq" cmpd="sng" w="190500">
            <a:solidFill>
              <a:srgbClr val="FFFFFF"/>
            </a:solidFill>
            <a:prstDash val="solid"/>
            <a:miter lim="800000"/>
            <a:headEnd len="sm" w="sm" type="none"/>
            <a:tailEnd len="sm" w="sm" type="none"/>
          </a:ln>
          <a:effectLst>
            <a:outerShdw blurRad="65000" kx="195000" rotWithShape="0" algn="tl" dir="12900000" dist="50800" ky="145000">
              <a:srgbClr val="000000">
                <a:alpha val="23921"/>
              </a:srgbClr>
            </a:outerShdw>
          </a:effectLst>
        </p:spPr>
        <p:txBody>
          <a:bodyPr anchorCtr="0" anchor="t" bIns="45700" lIns="91425" spcFirstLastPara="1" rIns="91425" wrap="square" tIns="45700"/>
          <a:lstStyle>
            <a:lvl1pPr lvl="0" marR="0" rtl="0" algn="l">
              <a:spcBef>
                <a:spcPts val="640"/>
              </a:spcBef>
              <a:spcAft>
                <a:spcPts val="0"/>
              </a:spcAft>
              <a:buClr>
                <a:schemeClr val="accent1"/>
              </a:buClr>
              <a:buSzPts val="3200"/>
              <a:buFont typeface="Noto Sans Symbols"/>
              <a:buNone/>
              <a:defRPr b="0" i="0" sz="3200" u="none" cap="none" strike="noStrike">
                <a:solidFill>
                  <a:srgbClr val="262626"/>
                </a:solidFill>
                <a:latin typeface="Book Antiqua"/>
                <a:ea typeface="Book Antiqua"/>
                <a:cs typeface="Book Antiqua"/>
                <a:sym typeface="Book Antiqua"/>
              </a:defRPr>
            </a:lvl1pPr>
            <a:lvl2pPr lvl="1" marR="0" rtl="0" algn="l">
              <a:spcBef>
                <a:spcPts val="560"/>
              </a:spcBef>
              <a:spcAft>
                <a:spcPts val="0"/>
              </a:spcAft>
              <a:buClr>
                <a:schemeClr val="accent1"/>
              </a:buClr>
              <a:buSzPts val="2800"/>
              <a:buFont typeface="Noto Sans Symbols"/>
              <a:buNone/>
              <a:defRPr b="0" i="0" sz="2800" u="none" cap="none" strike="noStrike">
                <a:solidFill>
                  <a:srgbClr val="262626"/>
                </a:solidFill>
                <a:latin typeface="Book Antiqua"/>
                <a:ea typeface="Book Antiqua"/>
                <a:cs typeface="Book Antiqua"/>
                <a:sym typeface="Book Antiqua"/>
              </a:defRPr>
            </a:lvl2pPr>
            <a:lvl3pPr lvl="2" marR="0" rtl="0" algn="l">
              <a:spcBef>
                <a:spcPts val="480"/>
              </a:spcBef>
              <a:spcAft>
                <a:spcPts val="0"/>
              </a:spcAft>
              <a:buClr>
                <a:schemeClr val="accent1"/>
              </a:buClr>
              <a:buSzPts val="2400"/>
              <a:buFont typeface="Noto Sans Symbols"/>
              <a:buNone/>
              <a:defRPr b="0" i="0" sz="2400" u="none" cap="none" strike="noStrike">
                <a:solidFill>
                  <a:srgbClr val="262626"/>
                </a:solidFill>
                <a:latin typeface="Book Antiqua"/>
                <a:ea typeface="Book Antiqua"/>
                <a:cs typeface="Book Antiqua"/>
                <a:sym typeface="Book Antiqua"/>
              </a:defRPr>
            </a:lvl3pPr>
            <a:lvl4pPr lvl="3" marR="0" rtl="0" algn="l">
              <a:spcBef>
                <a:spcPts val="400"/>
              </a:spcBef>
              <a:spcAft>
                <a:spcPts val="0"/>
              </a:spcAft>
              <a:buClr>
                <a:schemeClr val="accent1"/>
              </a:buClr>
              <a:buSzPts val="2000"/>
              <a:buFont typeface="Noto Sans Symbols"/>
              <a:buNone/>
              <a:defRPr b="0" i="0" sz="2000" u="none" cap="none" strike="noStrike">
                <a:solidFill>
                  <a:srgbClr val="262626"/>
                </a:solidFill>
                <a:latin typeface="Book Antiqua"/>
                <a:ea typeface="Book Antiqua"/>
                <a:cs typeface="Book Antiqua"/>
                <a:sym typeface="Book Antiqua"/>
              </a:defRPr>
            </a:lvl4pPr>
            <a:lvl5pPr lvl="4" marR="0" rtl="0" algn="l">
              <a:spcBef>
                <a:spcPts val="400"/>
              </a:spcBef>
              <a:spcAft>
                <a:spcPts val="0"/>
              </a:spcAft>
              <a:buClr>
                <a:schemeClr val="accent1"/>
              </a:buClr>
              <a:buSzPts val="2000"/>
              <a:buFont typeface="Noto Sans Symbols"/>
              <a:buNone/>
              <a:defRPr b="0" i="0" sz="2000" u="none" cap="none" strike="noStrike">
                <a:solidFill>
                  <a:srgbClr val="262626"/>
                </a:solidFill>
                <a:latin typeface="Book Antiqua"/>
                <a:ea typeface="Book Antiqua"/>
                <a:cs typeface="Book Antiqua"/>
                <a:sym typeface="Book Antiqua"/>
              </a:defRPr>
            </a:lvl5pPr>
            <a:lvl6pPr lvl="5" marR="0" rtl="0" algn="l">
              <a:spcBef>
                <a:spcPts val="400"/>
              </a:spcBef>
              <a:spcAft>
                <a:spcPts val="0"/>
              </a:spcAft>
              <a:buClr>
                <a:schemeClr val="accent1"/>
              </a:buClr>
              <a:buSzPts val="2000"/>
              <a:buFont typeface="Noto Sans Symbols"/>
              <a:buNone/>
              <a:defRPr b="0" i="0" sz="2000" u="none" cap="none" strike="noStrike">
                <a:solidFill>
                  <a:schemeClr val="dk1"/>
                </a:solidFill>
                <a:latin typeface="Book Antiqua"/>
                <a:ea typeface="Book Antiqua"/>
                <a:cs typeface="Book Antiqua"/>
                <a:sym typeface="Book Antiqua"/>
              </a:defRPr>
            </a:lvl6pPr>
            <a:lvl7pPr lvl="6" marR="0" rtl="0" algn="l">
              <a:spcBef>
                <a:spcPts val="400"/>
              </a:spcBef>
              <a:spcAft>
                <a:spcPts val="0"/>
              </a:spcAft>
              <a:buClr>
                <a:schemeClr val="accent1"/>
              </a:buClr>
              <a:buSzPts val="2000"/>
              <a:buFont typeface="Noto Sans Symbols"/>
              <a:buNone/>
              <a:defRPr b="0" i="0" sz="2000" u="none" cap="none" strike="noStrike">
                <a:solidFill>
                  <a:schemeClr val="dk1"/>
                </a:solidFill>
                <a:latin typeface="Book Antiqua"/>
                <a:ea typeface="Book Antiqua"/>
                <a:cs typeface="Book Antiqua"/>
                <a:sym typeface="Book Antiqua"/>
              </a:defRPr>
            </a:lvl7pPr>
            <a:lvl8pPr lvl="7" marR="0" rtl="0" algn="l">
              <a:spcBef>
                <a:spcPts val="400"/>
              </a:spcBef>
              <a:spcAft>
                <a:spcPts val="0"/>
              </a:spcAft>
              <a:buClr>
                <a:schemeClr val="accent1"/>
              </a:buClr>
              <a:buSzPts val="2000"/>
              <a:buFont typeface="Noto Sans Symbols"/>
              <a:buNone/>
              <a:defRPr b="0" i="0" sz="2000" u="none" cap="none" strike="noStrike">
                <a:solidFill>
                  <a:schemeClr val="dk1"/>
                </a:solidFill>
                <a:latin typeface="Book Antiqua"/>
                <a:ea typeface="Book Antiqua"/>
                <a:cs typeface="Book Antiqua"/>
                <a:sym typeface="Book Antiqua"/>
              </a:defRPr>
            </a:lvl8pPr>
            <a:lvl9pPr lvl="8" marR="0" rtl="0" algn="l">
              <a:spcBef>
                <a:spcPts val="400"/>
              </a:spcBef>
              <a:spcAft>
                <a:spcPts val="0"/>
              </a:spcAft>
              <a:buClr>
                <a:schemeClr val="accent1"/>
              </a:buClr>
              <a:buSzPts val="2000"/>
              <a:buFont typeface="Noto Sans Symbols"/>
              <a:buNone/>
              <a:defRPr b="0" i="0" sz="2000" u="none" cap="none" strike="noStrike">
                <a:solidFill>
                  <a:schemeClr val="dk1"/>
                </a:solidFill>
                <a:latin typeface="Book Antiqua"/>
                <a:ea typeface="Book Antiqua"/>
                <a:cs typeface="Book Antiqua"/>
                <a:sym typeface="Book Antiqua"/>
              </a:defRPr>
            </a:lvl9pPr>
          </a:lstStyle>
          <a:p/>
        </p:txBody>
      </p:sp>
      <p:sp>
        <p:nvSpPr>
          <p:cNvPr id="103" name="Google Shape;103;p14"/>
          <p:cNvSpPr txBox="1"/>
          <p:nvPr>
            <p:ph idx="1" type="body"/>
          </p:nvPr>
        </p:nvSpPr>
        <p:spPr>
          <a:xfrm>
            <a:off x="688489" y="5324306"/>
            <a:ext cx="7756264" cy="804862"/>
          </a:xfrm>
          <a:prstGeom prst="rect">
            <a:avLst/>
          </a:prstGeom>
          <a:noFill/>
          <a:ln>
            <a:noFill/>
          </a:ln>
        </p:spPr>
        <p:txBody>
          <a:bodyPr anchorCtr="0" anchor="t" bIns="45700" lIns="91425" spcFirstLastPara="1" rIns="91425" wrap="square" tIns="45700"/>
          <a:lstStyle>
            <a:lvl1pPr indent="-228600" lvl="0" marL="457200" algn="ctr">
              <a:spcBef>
                <a:spcPts val="320"/>
              </a:spcBef>
              <a:spcAft>
                <a:spcPts val="0"/>
              </a:spcAft>
              <a:buSzPts val="1600"/>
              <a:buNone/>
              <a:defRPr sz="16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400"/>
              </a:spcBef>
              <a:spcAft>
                <a:spcPts val="0"/>
              </a:spcAft>
              <a:buSzPts val="900"/>
              <a:buNone/>
              <a:defRPr sz="900"/>
            </a:lvl6pPr>
            <a:lvl7pPr indent="-228600" lvl="6" marL="3200400" algn="l">
              <a:spcBef>
                <a:spcPts val="400"/>
              </a:spcBef>
              <a:spcAft>
                <a:spcPts val="0"/>
              </a:spcAft>
              <a:buSzPts val="900"/>
              <a:buNone/>
              <a:defRPr sz="900"/>
            </a:lvl7pPr>
            <a:lvl8pPr indent="-228600" lvl="7" marL="3657600" algn="l">
              <a:spcBef>
                <a:spcPts val="400"/>
              </a:spcBef>
              <a:spcAft>
                <a:spcPts val="0"/>
              </a:spcAft>
              <a:buSzPts val="900"/>
              <a:buNone/>
              <a:defRPr sz="900"/>
            </a:lvl8pPr>
            <a:lvl9pPr indent="-228600" lvl="8" marL="4114800" algn="l">
              <a:spcBef>
                <a:spcPts val="400"/>
              </a:spcBef>
              <a:spcAft>
                <a:spcPts val="0"/>
              </a:spcAft>
              <a:buSzPts val="900"/>
              <a:buNone/>
              <a:defRPr sz="900"/>
            </a:lvl9pPr>
          </a:lstStyle>
          <a:p/>
        </p:txBody>
      </p:sp>
      <p:sp>
        <p:nvSpPr>
          <p:cNvPr id="104" name="Google Shape;104;p14"/>
          <p:cNvSpPr txBox="1"/>
          <p:nvPr>
            <p:ph idx="10" type="dt"/>
          </p:nvPr>
        </p:nvSpPr>
        <p:spPr>
          <a:xfrm>
            <a:off x="360378" y="6161442"/>
            <a:ext cx="2133600" cy="365125"/>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 name="Google Shape;105;p14"/>
          <p:cNvSpPr txBox="1"/>
          <p:nvPr>
            <p:ph idx="11" type="ftr"/>
          </p:nvPr>
        </p:nvSpPr>
        <p:spPr>
          <a:xfrm>
            <a:off x="3124200" y="6161442"/>
            <a:ext cx="2895600" cy="365125"/>
          </a:xfrm>
          <a:prstGeom prst="rect">
            <a:avLst/>
          </a:prstGeom>
          <a:noFill/>
          <a:ln>
            <a:noFill/>
          </a:ln>
        </p:spPr>
        <p:txBody>
          <a:bodyPr anchorCtr="0" anchor="ctr" bIns="45700" lIns="91425" spcFirstLastPara="1" rIns="91425" wrap="square" tIns="4570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 name="Google Shape;106;p14"/>
          <p:cNvSpPr txBox="1"/>
          <p:nvPr>
            <p:ph idx="12" type="sldNum"/>
          </p:nvPr>
        </p:nvSpPr>
        <p:spPr>
          <a:xfrm>
            <a:off x="6639264" y="6161442"/>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type="vertTx">
  <p:cSld name="VERTICAL_TEXT">
    <p:spTree>
      <p:nvGrpSpPr>
        <p:cNvPr id="107" name="Shape 107"/>
        <p:cNvGrpSpPr/>
        <p:nvPr/>
      </p:nvGrpSpPr>
      <p:grpSpPr>
        <a:xfrm>
          <a:off x="0" y="0"/>
          <a:ext cx="0" cy="0"/>
          <a:chOff x="0" y="0"/>
          <a:chExt cx="0" cy="0"/>
        </a:xfrm>
      </p:grpSpPr>
      <p:sp>
        <p:nvSpPr>
          <p:cNvPr id="108" name="Google Shape;108;p15"/>
          <p:cNvSpPr txBox="1"/>
          <p:nvPr>
            <p:ph type="title"/>
          </p:nvPr>
        </p:nvSpPr>
        <p:spPr>
          <a:xfrm>
            <a:off x="688490" y="570156"/>
            <a:ext cx="7756263" cy="1054250"/>
          </a:xfrm>
          <a:prstGeom prst="rect">
            <a:avLst/>
          </a:prstGeom>
          <a:noFill/>
          <a:ln>
            <a:noFill/>
          </a:ln>
        </p:spPr>
        <p:txBody>
          <a:bodyPr anchorCtr="0" anchor="ctr" bIns="45700" lIns="91425" spcFirstLastPara="1" rIns="91425" wrap="square" tIns="45700"/>
          <a:lstStyle>
            <a:lvl1pPr lvl="0" algn="ctr">
              <a:spcBef>
                <a:spcPts val="0"/>
              </a:spcBef>
              <a:spcAft>
                <a:spcPts val="0"/>
              </a:spcAft>
              <a:buClr>
                <a:schemeClr val="dk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15"/>
          <p:cNvSpPr txBox="1"/>
          <p:nvPr>
            <p:ph idx="1" type="body"/>
          </p:nvPr>
        </p:nvSpPr>
        <p:spPr>
          <a:xfrm rot="5400000">
            <a:off x="2633092" y="314502"/>
            <a:ext cx="3877815" cy="7745505"/>
          </a:xfrm>
          <a:prstGeom prst="rect">
            <a:avLst/>
          </a:prstGeom>
          <a:noFill/>
          <a:ln>
            <a:noFill/>
          </a:ln>
        </p:spPr>
        <p:txBody>
          <a:bodyPr anchorCtr="0" anchor="ctr" bIns="45700" lIns="91425" spcFirstLastPara="1" rIns="91425" wrap="square" tIns="45700"/>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400"/>
              </a:spcBef>
              <a:spcAft>
                <a:spcPts val="0"/>
              </a:spcAft>
              <a:buSzPts val="1800"/>
              <a:buChar char="❧"/>
              <a:defRPr/>
            </a:lvl6pPr>
            <a:lvl7pPr indent="-342900" lvl="6" marL="3200400" algn="l">
              <a:spcBef>
                <a:spcPts val="400"/>
              </a:spcBef>
              <a:spcAft>
                <a:spcPts val="0"/>
              </a:spcAft>
              <a:buSzPts val="1800"/>
              <a:buChar char="❧"/>
              <a:defRPr/>
            </a:lvl7pPr>
            <a:lvl8pPr indent="-342900" lvl="7" marL="3657600" algn="l">
              <a:spcBef>
                <a:spcPts val="400"/>
              </a:spcBef>
              <a:spcAft>
                <a:spcPts val="0"/>
              </a:spcAft>
              <a:buSzPts val="1800"/>
              <a:buChar char="❧"/>
              <a:defRPr/>
            </a:lvl8pPr>
            <a:lvl9pPr indent="-342900" lvl="8" marL="4114800" algn="l">
              <a:spcBef>
                <a:spcPts val="400"/>
              </a:spcBef>
              <a:spcAft>
                <a:spcPts val="0"/>
              </a:spcAft>
              <a:buSzPts val="1800"/>
              <a:buChar char="❧"/>
              <a:defRPr/>
            </a:lvl9pPr>
          </a:lstStyle>
          <a:p/>
        </p:txBody>
      </p:sp>
      <p:sp>
        <p:nvSpPr>
          <p:cNvPr id="110" name="Google Shape;110;p15"/>
          <p:cNvSpPr txBox="1"/>
          <p:nvPr>
            <p:ph idx="10" type="dt"/>
          </p:nvPr>
        </p:nvSpPr>
        <p:spPr>
          <a:xfrm>
            <a:off x="360378" y="6161442"/>
            <a:ext cx="2133600" cy="365125"/>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 name="Google Shape;111;p15"/>
          <p:cNvSpPr txBox="1"/>
          <p:nvPr>
            <p:ph idx="11" type="ftr"/>
          </p:nvPr>
        </p:nvSpPr>
        <p:spPr>
          <a:xfrm>
            <a:off x="3124200" y="6161442"/>
            <a:ext cx="2895600" cy="365125"/>
          </a:xfrm>
          <a:prstGeom prst="rect">
            <a:avLst/>
          </a:prstGeom>
          <a:noFill/>
          <a:ln>
            <a:noFill/>
          </a:ln>
        </p:spPr>
        <p:txBody>
          <a:bodyPr anchorCtr="0" anchor="ctr" bIns="45700" lIns="91425" spcFirstLastPara="1" rIns="91425" wrap="square" tIns="4570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 name="Google Shape;112;p15"/>
          <p:cNvSpPr txBox="1"/>
          <p:nvPr>
            <p:ph idx="12" type="sldNum"/>
          </p:nvPr>
        </p:nvSpPr>
        <p:spPr>
          <a:xfrm>
            <a:off x="6639264" y="6161442"/>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type="vertTitleAndTx">
  <p:cSld name="VERTICAL_TITLE_AND_VERTICAL_TEXT">
    <p:spTree>
      <p:nvGrpSpPr>
        <p:cNvPr id="113" name="Shape 113"/>
        <p:cNvGrpSpPr/>
        <p:nvPr/>
      </p:nvGrpSpPr>
      <p:grpSpPr>
        <a:xfrm>
          <a:off x="0" y="0"/>
          <a:ext cx="0" cy="0"/>
          <a:chOff x="0" y="0"/>
          <a:chExt cx="0" cy="0"/>
        </a:xfrm>
      </p:grpSpPr>
      <p:sp>
        <p:nvSpPr>
          <p:cNvPr id="114" name="Google Shape;114;p16"/>
          <p:cNvSpPr txBox="1"/>
          <p:nvPr>
            <p:ph type="title"/>
          </p:nvPr>
        </p:nvSpPr>
        <p:spPr>
          <a:xfrm rot="5400000">
            <a:off x="4822274" y="2503684"/>
            <a:ext cx="5566765" cy="1678193"/>
          </a:xfrm>
          <a:prstGeom prst="rect">
            <a:avLst/>
          </a:prstGeom>
          <a:noFill/>
          <a:ln>
            <a:noFill/>
          </a:ln>
        </p:spPr>
        <p:txBody>
          <a:bodyPr anchorCtr="0" anchor="ctr" bIns="45700" lIns="91425" spcFirstLastPara="1" rIns="91425" wrap="square" tIns="45700"/>
          <a:lstStyle>
            <a:lvl1pPr lvl="0" algn="ctr">
              <a:spcBef>
                <a:spcPts val="0"/>
              </a:spcBef>
              <a:spcAft>
                <a:spcPts val="0"/>
              </a:spcAft>
              <a:buClr>
                <a:schemeClr val="dk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 name="Google Shape;115;p16"/>
          <p:cNvSpPr txBox="1"/>
          <p:nvPr>
            <p:ph idx="1" type="body"/>
          </p:nvPr>
        </p:nvSpPr>
        <p:spPr>
          <a:xfrm rot="5400000">
            <a:off x="930536" y="607806"/>
            <a:ext cx="5023821" cy="5507917"/>
          </a:xfrm>
          <a:prstGeom prst="rect">
            <a:avLst/>
          </a:prstGeom>
          <a:noFill/>
          <a:ln>
            <a:noFill/>
          </a:ln>
        </p:spPr>
        <p:txBody>
          <a:bodyPr anchorCtr="0" anchor="t" bIns="45700" lIns="91425" spcFirstLastPara="1" rIns="91425" wrap="square" tIns="45700"/>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400"/>
              </a:spcBef>
              <a:spcAft>
                <a:spcPts val="0"/>
              </a:spcAft>
              <a:buSzPts val="1800"/>
              <a:buChar char="❧"/>
              <a:defRPr/>
            </a:lvl6pPr>
            <a:lvl7pPr indent="-342900" lvl="6" marL="3200400" algn="l">
              <a:spcBef>
                <a:spcPts val="400"/>
              </a:spcBef>
              <a:spcAft>
                <a:spcPts val="0"/>
              </a:spcAft>
              <a:buSzPts val="1800"/>
              <a:buChar char="❧"/>
              <a:defRPr/>
            </a:lvl7pPr>
            <a:lvl8pPr indent="-342900" lvl="7" marL="3657600" algn="l">
              <a:spcBef>
                <a:spcPts val="400"/>
              </a:spcBef>
              <a:spcAft>
                <a:spcPts val="0"/>
              </a:spcAft>
              <a:buSzPts val="1800"/>
              <a:buChar char="❧"/>
              <a:defRPr/>
            </a:lvl8pPr>
            <a:lvl9pPr indent="-342900" lvl="8" marL="4114800" algn="l">
              <a:spcBef>
                <a:spcPts val="400"/>
              </a:spcBef>
              <a:spcAft>
                <a:spcPts val="0"/>
              </a:spcAft>
              <a:buSzPts val="1800"/>
              <a:buChar char="❧"/>
              <a:defRPr/>
            </a:lvl9pPr>
          </a:lstStyle>
          <a:p/>
        </p:txBody>
      </p:sp>
      <p:sp>
        <p:nvSpPr>
          <p:cNvPr id="116" name="Google Shape;116;p16"/>
          <p:cNvSpPr txBox="1"/>
          <p:nvPr>
            <p:ph idx="10" type="dt"/>
          </p:nvPr>
        </p:nvSpPr>
        <p:spPr>
          <a:xfrm>
            <a:off x="360378" y="6161442"/>
            <a:ext cx="2133600" cy="365125"/>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 name="Google Shape;117;p16"/>
          <p:cNvSpPr txBox="1"/>
          <p:nvPr>
            <p:ph idx="11" type="ftr"/>
          </p:nvPr>
        </p:nvSpPr>
        <p:spPr>
          <a:xfrm>
            <a:off x="3124200" y="6161442"/>
            <a:ext cx="2895600" cy="365125"/>
          </a:xfrm>
          <a:prstGeom prst="rect">
            <a:avLst/>
          </a:prstGeom>
          <a:noFill/>
          <a:ln>
            <a:noFill/>
          </a:ln>
        </p:spPr>
        <p:txBody>
          <a:bodyPr anchorCtr="0" anchor="ctr" bIns="45700" lIns="91425" spcFirstLastPara="1" rIns="91425" wrap="square" tIns="4570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 name="Google Shape;118;p16"/>
          <p:cNvSpPr txBox="1"/>
          <p:nvPr>
            <p:ph idx="12" type="sldNum"/>
          </p:nvPr>
        </p:nvSpPr>
        <p:spPr>
          <a:xfrm>
            <a:off x="6639264" y="6161442"/>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grpSp>
        <p:nvGrpSpPr>
          <p:cNvPr id="119" name="Google Shape;119;p16"/>
          <p:cNvGrpSpPr/>
          <p:nvPr/>
        </p:nvGrpSpPr>
        <p:grpSpPr>
          <a:xfrm rot="5400000">
            <a:off x="3909050" y="2880823"/>
            <a:ext cx="5480154" cy="923330"/>
            <a:chOff x="1815339" y="1381459"/>
            <a:chExt cx="5480154" cy="923330"/>
          </a:xfrm>
        </p:grpSpPr>
        <p:sp>
          <p:nvSpPr>
            <p:cNvPr id="120" name="Google Shape;120;p16"/>
            <p:cNvSpPr txBox="1"/>
            <p:nvPr/>
          </p:nvSpPr>
          <p:spPr>
            <a:xfrm>
              <a:off x="4147073" y="1381459"/>
              <a:ext cx="877163" cy="9233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5400">
                  <a:solidFill>
                    <a:srgbClr val="DBA253"/>
                  </a:solidFill>
                  <a:latin typeface="Noto Sans Symbols"/>
                  <a:ea typeface="Noto Sans Symbols"/>
                  <a:cs typeface="Noto Sans Symbols"/>
                  <a:sym typeface="Noto Sans Symbols"/>
                </a:rPr>
                <a:t>❧</a:t>
              </a:r>
              <a:endParaRPr sz="5400">
                <a:solidFill>
                  <a:srgbClr val="DBA253"/>
                </a:solidFill>
                <a:latin typeface="Noto Sans Symbols"/>
                <a:ea typeface="Noto Sans Symbols"/>
                <a:cs typeface="Noto Sans Symbols"/>
                <a:sym typeface="Noto Sans Symbols"/>
              </a:endParaRPr>
            </a:p>
          </p:txBody>
        </p:sp>
        <p:cxnSp>
          <p:nvCxnSpPr>
            <p:cNvPr id="121" name="Google Shape;121;p16"/>
            <p:cNvCxnSpPr/>
            <p:nvPr/>
          </p:nvCxnSpPr>
          <p:spPr>
            <a:xfrm rot="10800000">
              <a:off x="1815339" y="1924709"/>
              <a:ext cx="2468880" cy="2505"/>
            </a:xfrm>
            <a:prstGeom prst="straightConnector1">
              <a:avLst/>
            </a:prstGeom>
            <a:noFill/>
            <a:ln cap="flat" cmpd="sng" w="12700">
              <a:solidFill>
                <a:srgbClr val="DBA253"/>
              </a:solidFill>
              <a:prstDash val="solid"/>
              <a:round/>
              <a:headEnd len="sm" w="sm" type="none"/>
              <a:tailEnd len="sm" w="sm" type="none"/>
            </a:ln>
          </p:spPr>
        </p:cxnSp>
        <p:cxnSp>
          <p:nvCxnSpPr>
            <p:cNvPr id="122" name="Google Shape;122;p16"/>
            <p:cNvCxnSpPr/>
            <p:nvPr/>
          </p:nvCxnSpPr>
          <p:spPr>
            <a:xfrm rot="10800000">
              <a:off x="4826613" y="1927417"/>
              <a:ext cx="2468880" cy="1588"/>
            </a:xfrm>
            <a:prstGeom prst="straightConnector1">
              <a:avLst/>
            </a:prstGeom>
            <a:noFill/>
            <a:ln cap="flat" cmpd="sng" w="12700">
              <a:solidFill>
                <a:srgbClr val="DBA253"/>
              </a:solidFill>
              <a:prstDash val="solid"/>
              <a:round/>
              <a:headEnd len="sm" w="sm" type="none"/>
              <a:tailEnd len="sm" w="sm" type="none"/>
            </a:ln>
          </p:spPr>
        </p:cxn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2 Content" type="twoObj">
  <p:cSld name="TWO_OBJECTS">
    <p:spTree>
      <p:nvGrpSpPr>
        <p:cNvPr id="128" name="Shape 128"/>
        <p:cNvGrpSpPr/>
        <p:nvPr/>
      </p:nvGrpSpPr>
      <p:grpSpPr>
        <a:xfrm>
          <a:off x="0" y="0"/>
          <a:ext cx="0" cy="0"/>
          <a:chOff x="0" y="0"/>
          <a:chExt cx="0" cy="0"/>
        </a:xfrm>
      </p:grpSpPr>
      <p:sp>
        <p:nvSpPr>
          <p:cNvPr id="129" name="Google Shape;129;p18"/>
          <p:cNvSpPr txBox="1"/>
          <p:nvPr>
            <p:ph type="title"/>
          </p:nvPr>
        </p:nvSpPr>
        <p:spPr>
          <a:xfrm>
            <a:off x="457200" y="273600"/>
            <a:ext cx="8229300" cy="1144800"/>
          </a:xfrm>
          <a:prstGeom prst="rect">
            <a:avLst/>
          </a:prstGeom>
          <a:noFill/>
          <a:ln>
            <a:noFill/>
          </a:ln>
        </p:spPr>
        <p:txBody>
          <a:bodyPr anchorCtr="0" anchor="ctr" bIns="0" lIns="0" spcFirstLastPara="1" rIns="0" wrap="square" tIns="0"/>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30" name="Google Shape;130;p18"/>
          <p:cNvSpPr txBox="1"/>
          <p:nvPr>
            <p:ph idx="1" type="body"/>
          </p:nvPr>
        </p:nvSpPr>
        <p:spPr>
          <a:xfrm>
            <a:off x="457200" y="1604520"/>
            <a:ext cx="4015800" cy="3977400"/>
          </a:xfrm>
          <a:prstGeom prst="rect">
            <a:avLst/>
          </a:prstGeom>
          <a:noFill/>
          <a:ln>
            <a:noFill/>
          </a:ln>
        </p:spPr>
        <p:txBody>
          <a:bodyPr anchorCtr="0" anchor="t" bIns="0" lIns="0" spcFirstLastPara="1" rIns="0" wrap="square" tIns="0"/>
          <a:lstStyle>
            <a:lvl1pPr indent="-228600" lvl="0" marL="457200" rtl="0" algn="l">
              <a:spcBef>
                <a:spcPts val="0"/>
              </a:spcBef>
              <a:spcAft>
                <a:spcPts val="0"/>
              </a:spcAft>
              <a:buSzPts val="1400"/>
              <a:buNone/>
              <a:defRPr/>
            </a:lvl1pPr>
            <a:lvl2pPr indent="-228600" lvl="1" marL="914400" rtl="0" algn="l">
              <a:spcBef>
                <a:spcPts val="0"/>
              </a:spcBef>
              <a:spcAft>
                <a:spcPts val="0"/>
              </a:spcAft>
              <a:buSzPts val="1400"/>
              <a:buNone/>
              <a:defRPr/>
            </a:lvl2pPr>
            <a:lvl3pPr indent="-228600" lvl="2" marL="1371600" rtl="0" algn="l">
              <a:spcBef>
                <a:spcPts val="0"/>
              </a:spcBef>
              <a:spcAft>
                <a:spcPts val="0"/>
              </a:spcAft>
              <a:buSzPts val="1400"/>
              <a:buNone/>
              <a:defRPr/>
            </a:lvl3pPr>
            <a:lvl4pPr indent="-228600" lvl="3" marL="1828800" rtl="0" algn="l">
              <a:spcBef>
                <a:spcPts val="0"/>
              </a:spcBef>
              <a:spcAft>
                <a:spcPts val="0"/>
              </a:spcAft>
              <a:buSzPts val="1400"/>
              <a:buNone/>
              <a:defRPr/>
            </a:lvl4pPr>
            <a:lvl5pPr indent="-228600" lvl="4" marL="2286000" rtl="0" algn="l">
              <a:spcBef>
                <a:spcPts val="0"/>
              </a:spcBef>
              <a:spcAft>
                <a:spcPts val="0"/>
              </a:spcAft>
              <a:buSzPts val="1400"/>
              <a:buNone/>
              <a:defRPr/>
            </a:lvl5pPr>
            <a:lvl6pPr indent="-228600" lvl="5" marL="2743200" rtl="0" algn="l">
              <a:spcBef>
                <a:spcPts val="0"/>
              </a:spcBef>
              <a:spcAft>
                <a:spcPts val="0"/>
              </a:spcAft>
              <a:buSzPts val="1400"/>
              <a:buNone/>
              <a:defRPr/>
            </a:lvl6pPr>
            <a:lvl7pPr indent="-228600" lvl="6" marL="3200400" rtl="0" algn="l">
              <a:spcBef>
                <a:spcPts val="0"/>
              </a:spcBef>
              <a:spcAft>
                <a:spcPts val="0"/>
              </a:spcAft>
              <a:buSzPts val="1400"/>
              <a:buNone/>
              <a:defRPr/>
            </a:lvl7pPr>
            <a:lvl8pPr indent="-228600" lvl="7" marL="3657600" rtl="0" algn="l">
              <a:spcBef>
                <a:spcPts val="0"/>
              </a:spcBef>
              <a:spcAft>
                <a:spcPts val="0"/>
              </a:spcAft>
              <a:buSzPts val="1400"/>
              <a:buNone/>
              <a:defRPr/>
            </a:lvl8pPr>
            <a:lvl9pPr indent="-228600" lvl="8" marL="4114800" rtl="0" algn="l">
              <a:spcBef>
                <a:spcPts val="0"/>
              </a:spcBef>
              <a:spcAft>
                <a:spcPts val="0"/>
              </a:spcAft>
              <a:buSzPts val="1400"/>
              <a:buNone/>
              <a:defRPr/>
            </a:lvl9pPr>
          </a:lstStyle>
          <a:p/>
        </p:txBody>
      </p:sp>
      <p:sp>
        <p:nvSpPr>
          <p:cNvPr id="131" name="Google Shape;131;p18"/>
          <p:cNvSpPr txBox="1"/>
          <p:nvPr>
            <p:ph idx="2" type="body"/>
          </p:nvPr>
        </p:nvSpPr>
        <p:spPr>
          <a:xfrm>
            <a:off x="4674240" y="1604520"/>
            <a:ext cx="4015800" cy="3977400"/>
          </a:xfrm>
          <a:prstGeom prst="rect">
            <a:avLst/>
          </a:prstGeom>
          <a:noFill/>
          <a:ln>
            <a:noFill/>
          </a:ln>
        </p:spPr>
        <p:txBody>
          <a:bodyPr anchorCtr="0" anchor="t" bIns="0" lIns="0" spcFirstLastPara="1" rIns="0" wrap="square" tIns="0"/>
          <a:lstStyle>
            <a:lvl1pPr indent="-228600" lvl="0" marL="457200" rtl="0" algn="l">
              <a:spcBef>
                <a:spcPts val="0"/>
              </a:spcBef>
              <a:spcAft>
                <a:spcPts val="0"/>
              </a:spcAft>
              <a:buSzPts val="1400"/>
              <a:buNone/>
              <a:defRPr/>
            </a:lvl1pPr>
            <a:lvl2pPr indent="-228600" lvl="1" marL="914400" rtl="0" algn="l">
              <a:spcBef>
                <a:spcPts val="0"/>
              </a:spcBef>
              <a:spcAft>
                <a:spcPts val="0"/>
              </a:spcAft>
              <a:buSzPts val="1400"/>
              <a:buNone/>
              <a:defRPr/>
            </a:lvl2pPr>
            <a:lvl3pPr indent="-228600" lvl="2" marL="1371600" rtl="0" algn="l">
              <a:spcBef>
                <a:spcPts val="0"/>
              </a:spcBef>
              <a:spcAft>
                <a:spcPts val="0"/>
              </a:spcAft>
              <a:buSzPts val="1400"/>
              <a:buNone/>
              <a:defRPr/>
            </a:lvl3pPr>
            <a:lvl4pPr indent="-228600" lvl="3" marL="1828800" rtl="0" algn="l">
              <a:spcBef>
                <a:spcPts val="0"/>
              </a:spcBef>
              <a:spcAft>
                <a:spcPts val="0"/>
              </a:spcAft>
              <a:buSzPts val="1400"/>
              <a:buNone/>
              <a:defRPr/>
            </a:lvl4pPr>
            <a:lvl5pPr indent="-228600" lvl="4" marL="2286000" rtl="0" algn="l">
              <a:spcBef>
                <a:spcPts val="0"/>
              </a:spcBef>
              <a:spcAft>
                <a:spcPts val="0"/>
              </a:spcAft>
              <a:buSzPts val="1400"/>
              <a:buNone/>
              <a:defRPr/>
            </a:lvl5pPr>
            <a:lvl6pPr indent="-228600" lvl="5" marL="2743200" rtl="0" algn="l">
              <a:spcBef>
                <a:spcPts val="0"/>
              </a:spcBef>
              <a:spcAft>
                <a:spcPts val="0"/>
              </a:spcAft>
              <a:buSzPts val="1400"/>
              <a:buNone/>
              <a:defRPr/>
            </a:lvl6pPr>
            <a:lvl7pPr indent="-228600" lvl="6" marL="3200400" rtl="0" algn="l">
              <a:spcBef>
                <a:spcPts val="0"/>
              </a:spcBef>
              <a:spcAft>
                <a:spcPts val="0"/>
              </a:spcAft>
              <a:buSzPts val="1400"/>
              <a:buNone/>
              <a:defRPr/>
            </a:lvl7pPr>
            <a:lvl8pPr indent="-228600" lvl="7" marL="3657600" rtl="0" algn="l">
              <a:spcBef>
                <a:spcPts val="0"/>
              </a:spcBef>
              <a:spcAft>
                <a:spcPts val="0"/>
              </a:spcAft>
              <a:buSzPts val="1400"/>
              <a:buNone/>
              <a:defRPr/>
            </a:lvl8pPr>
            <a:lvl9pPr indent="-228600" lvl="8" marL="4114800" rtl="0" algn="l">
              <a:spcBef>
                <a:spcPts val="0"/>
              </a:spcBef>
              <a:spcAft>
                <a:spcPts val="0"/>
              </a:spcAft>
              <a:buSzPts val="14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Slide" type="blank">
  <p:cSld name="BLANK">
    <p:spTree>
      <p:nvGrpSpPr>
        <p:cNvPr id="132" name="Shape 132"/>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x">
  <p:cSld name="TITLE_AND_BODY">
    <p:spTree>
      <p:nvGrpSpPr>
        <p:cNvPr id="133" name="Shape 133"/>
        <p:cNvGrpSpPr/>
        <p:nvPr/>
      </p:nvGrpSpPr>
      <p:grpSpPr>
        <a:xfrm>
          <a:off x="0" y="0"/>
          <a:ext cx="0" cy="0"/>
          <a:chOff x="0" y="0"/>
          <a:chExt cx="0" cy="0"/>
        </a:xfrm>
      </p:grpSpPr>
      <p:sp>
        <p:nvSpPr>
          <p:cNvPr id="134" name="Google Shape;134;p20"/>
          <p:cNvSpPr txBox="1"/>
          <p:nvPr>
            <p:ph type="title"/>
          </p:nvPr>
        </p:nvSpPr>
        <p:spPr>
          <a:xfrm>
            <a:off x="457200" y="273600"/>
            <a:ext cx="8229300" cy="1144800"/>
          </a:xfrm>
          <a:prstGeom prst="rect">
            <a:avLst/>
          </a:prstGeom>
          <a:noFill/>
          <a:ln>
            <a:noFill/>
          </a:ln>
        </p:spPr>
        <p:txBody>
          <a:bodyPr anchorCtr="0" anchor="ctr" bIns="0" lIns="0" spcFirstLastPara="1" rIns="0" wrap="square" tIns="0"/>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35" name="Google Shape;135;p20"/>
          <p:cNvSpPr txBox="1"/>
          <p:nvPr>
            <p:ph idx="1" type="subTitle"/>
          </p:nvPr>
        </p:nvSpPr>
        <p:spPr>
          <a:xfrm>
            <a:off x="457200" y="1604520"/>
            <a:ext cx="8229300" cy="3977400"/>
          </a:xfrm>
          <a:prstGeom prst="rect">
            <a:avLst/>
          </a:prstGeom>
          <a:noFill/>
          <a:ln>
            <a:noFill/>
          </a:ln>
        </p:spPr>
        <p:txBody>
          <a:bodyPr anchorCtr="0" anchor="ctr" bIns="0" lIns="0" spcFirstLastPara="1" rIns="0" wrap="square" tIns="0"/>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Content" type="obj">
  <p:cSld name="OBJECT">
    <p:spTree>
      <p:nvGrpSpPr>
        <p:cNvPr id="136" name="Shape 136"/>
        <p:cNvGrpSpPr/>
        <p:nvPr/>
      </p:nvGrpSpPr>
      <p:grpSpPr>
        <a:xfrm>
          <a:off x="0" y="0"/>
          <a:ext cx="0" cy="0"/>
          <a:chOff x="0" y="0"/>
          <a:chExt cx="0" cy="0"/>
        </a:xfrm>
      </p:grpSpPr>
      <p:sp>
        <p:nvSpPr>
          <p:cNvPr id="137" name="Google Shape;137;p21"/>
          <p:cNvSpPr txBox="1"/>
          <p:nvPr>
            <p:ph type="title"/>
          </p:nvPr>
        </p:nvSpPr>
        <p:spPr>
          <a:xfrm>
            <a:off x="457200" y="273600"/>
            <a:ext cx="8229300" cy="1144800"/>
          </a:xfrm>
          <a:prstGeom prst="rect">
            <a:avLst/>
          </a:prstGeom>
          <a:noFill/>
          <a:ln>
            <a:noFill/>
          </a:ln>
        </p:spPr>
        <p:txBody>
          <a:bodyPr anchorCtr="0" anchor="ctr" bIns="0" lIns="0" spcFirstLastPara="1" rIns="0" wrap="square" tIns="0"/>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38" name="Google Shape;138;p21"/>
          <p:cNvSpPr txBox="1"/>
          <p:nvPr>
            <p:ph idx="1" type="body"/>
          </p:nvPr>
        </p:nvSpPr>
        <p:spPr>
          <a:xfrm>
            <a:off x="457200" y="1604520"/>
            <a:ext cx="8229300" cy="3977400"/>
          </a:xfrm>
          <a:prstGeom prst="rect">
            <a:avLst/>
          </a:prstGeom>
          <a:noFill/>
          <a:ln>
            <a:noFill/>
          </a:ln>
        </p:spPr>
        <p:txBody>
          <a:bodyPr anchorCtr="0" anchor="t" bIns="0" lIns="0" spcFirstLastPara="1" rIns="0" wrap="square" tIns="0"/>
          <a:lstStyle>
            <a:lvl1pPr indent="-228600" lvl="0" marL="457200" rtl="0" algn="l">
              <a:spcBef>
                <a:spcPts val="0"/>
              </a:spcBef>
              <a:spcAft>
                <a:spcPts val="0"/>
              </a:spcAft>
              <a:buSzPts val="1400"/>
              <a:buNone/>
              <a:defRPr/>
            </a:lvl1pPr>
            <a:lvl2pPr indent="-228600" lvl="1" marL="914400" rtl="0" algn="l">
              <a:spcBef>
                <a:spcPts val="0"/>
              </a:spcBef>
              <a:spcAft>
                <a:spcPts val="0"/>
              </a:spcAft>
              <a:buSzPts val="1400"/>
              <a:buNone/>
              <a:defRPr/>
            </a:lvl2pPr>
            <a:lvl3pPr indent="-228600" lvl="2" marL="1371600" rtl="0" algn="l">
              <a:spcBef>
                <a:spcPts val="0"/>
              </a:spcBef>
              <a:spcAft>
                <a:spcPts val="0"/>
              </a:spcAft>
              <a:buSzPts val="1400"/>
              <a:buNone/>
              <a:defRPr/>
            </a:lvl3pPr>
            <a:lvl4pPr indent="-228600" lvl="3" marL="1828800" rtl="0" algn="l">
              <a:spcBef>
                <a:spcPts val="0"/>
              </a:spcBef>
              <a:spcAft>
                <a:spcPts val="0"/>
              </a:spcAft>
              <a:buSzPts val="1400"/>
              <a:buNone/>
              <a:defRPr/>
            </a:lvl4pPr>
            <a:lvl5pPr indent="-228600" lvl="4" marL="2286000" rtl="0" algn="l">
              <a:spcBef>
                <a:spcPts val="0"/>
              </a:spcBef>
              <a:spcAft>
                <a:spcPts val="0"/>
              </a:spcAft>
              <a:buSzPts val="1400"/>
              <a:buNone/>
              <a:defRPr/>
            </a:lvl5pPr>
            <a:lvl6pPr indent="-228600" lvl="5" marL="2743200" rtl="0" algn="l">
              <a:spcBef>
                <a:spcPts val="0"/>
              </a:spcBef>
              <a:spcAft>
                <a:spcPts val="0"/>
              </a:spcAft>
              <a:buSzPts val="1400"/>
              <a:buNone/>
              <a:defRPr/>
            </a:lvl6pPr>
            <a:lvl7pPr indent="-228600" lvl="6" marL="3200400" rtl="0" algn="l">
              <a:spcBef>
                <a:spcPts val="0"/>
              </a:spcBef>
              <a:spcAft>
                <a:spcPts val="0"/>
              </a:spcAft>
              <a:buSzPts val="1400"/>
              <a:buNone/>
              <a:defRPr/>
            </a:lvl7pPr>
            <a:lvl8pPr indent="-228600" lvl="7" marL="3657600" rtl="0" algn="l">
              <a:spcBef>
                <a:spcPts val="0"/>
              </a:spcBef>
              <a:spcAft>
                <a:spcPts val="0"/>
              </a:spcAft>
              <a:buSzPts val="1400"/>
              <a:buNone/>
              <a:defRPr/>
            </a:lvl8pPr>
            <a:lvl9pPr indent="-228600" lvl="8" marL="4114800" rtl="0" algn="l">
              <a:spcBef>
                <a:spcPts val="0"/>
              </a:spcBef>
              <a:spcAft>
                <a:spcPts val="0"/>
              </a:spcAft>
              <a:buSzPts val="14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Content and Text" type="objAndTx">
  <p:cSld name="OBJECT_AND_TEXT">
    <p:spTree>
      <p:nvGrpSpPr>
        <p:cNvPr id="22" name="Shape 22"/>
        <p:cNvGrpSpPr/>
        <p:nvPr/>
      </p:nvGrpSpPr>
      <p:grpSpPr>
        <a:xfrm>
          <a:off x="0" y="0"/>
          <a:ext cx="0" cy="0"/>
          <a:chOff x="0" y="0"/>
          <a:chExt cx="0" cy="0"/>
        </a:xfrm>
      </p:grpSpPr>
      <p:sp>
        <p:nvSpPr>
          <p:cNvPr id="23" name="Google Shape;23;p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lstStyle>
            <a:lvl1pPr lvl="0" algn="ctr">
              <a:spcBef>
                <a:spcPts val="0"/>
              </a:spcBef>
              <a:spcAft>
                <a:spcPts val="0"/>
              </a:spcAft>
              <a:buClr>
                <a:srgbClr val="00FF00"/>
              </a:buClr>
              <a:buSzPts val="1800"/>
              <a:buNone/>
              <a:defRPr>
                <a:solidFill>
                  <a:srgbClr val="00FF0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 name="Google Shape;24;p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400"/>
              </a:spcBef>
              <a:spcAft>
                <a:spcPts val="0"/>
              </a:spcAft>
              <a:buSzPts val="1800"/>
              <a:buChar char="❧"/>
              <a:defRPr/>
            </a:lvl6pPr>
            <a:lvl7pPr indent="-342900" lvl="6" marL="3200400" algn="l">
              <a:spcBef>
                <a:spcPts val="400"/>
              </a:spcBef>
              <a:spcAft>
                <a:spcPts val="0"/>
              </a:spcAft>
              <a:buSzPts val="1800"/>
              <a:buChar char="❧"/>
              <a:defRPr/>
            </a:lvl7pPr>
            <a:lvl8pPr indent="-342900" lvl="7" marL="3657600" algn="l">
              <a:spcBef>
                <a:spcPts val="400"/>
              </a:spcBef>
              <a:spcAft>
                <a:spcPts val="0"/>
              </a:spcAft>
              <a:buSzPts val="1800"/>
              <a:buChar char="❧"/>
              <a:defRPr/>
            </a:lvl8pPr>
            <a:lvl9pPr indent="-342900" lvl="8" marL="4114800" algn="l">
              <a:spcBef>
                <a:spcPts val="400"/>
              </a:spcBef>
              <a:spcAft>
                <a:spcPts val="0"/>
              </a:spcAft>
              <a:buSzPts val="1800"/>
              <a:buChar char="❧"/>
              <a:defRPr/>
            </a:lvl9pPr>
          </a:lstStyle>
          <a:p/>
        </p:txBody>
      </p:sp>
      <p:sp>
        <p:nvSpPr>
          <p:cNvPr id="25" name="Google Shape;25;p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400"/>
              </a:spcBef>
              <a:spcAft>
                <a:spcPts val="0"/>
              </a:spcAft>
              <a:buSzPts val="1800"/>
              <a:buChar char="❧"/>
              <a:defRPr/>
            </a:lvl6pPr>
            <a:lvl7pPr indent="-342900" lvl="6" marL="3200400" algn="l">
              <a:spcBef>
                <a:spcPts val="400"/>
              </a:spcBef>
              <a:spcAft>
                <a:spcPts val="0"/>
              </a:spcAft>
              <a:buSzPts val="1800"/>
              <a:buChar char="❧"/>
              <a:defRPr/>
            </a:lvl7pPr>
            <a:lvl8pPr indent="-342900" lvl="7" marL="3657600" algn="l">
              <a:spcBef>
                <a:spcPts val="400"/>
              </a:spcBef>
              <a:spcAft>
                <a:spcPts val="0"/>
              </a:spcAft>
              <a:buSzPts val="1800"/>
              <a:buChar char="❧"/>
              <a:defRPr/>
            </a:lvl8pPr>
            <a:lvl9pPr indent="-342900" lvl="8" marL="4114800" algn="l">
              <a:spcBef>
                <a:spcPts val="400"/>
              </a:spcBef>
              <a:spcAft>
                <a:spcPts val="0"/>
              </a:spcAft>
              <a:buSzPts val="1800"/>
              <a:buChar char="❧"/>
              <a:defRPr/>
            </a:lvl9pPr>
          </a:lstStyle>
          <a:p/>
        </p:txBody>
      </p:sp>
      <p:sp>
        <p:nvSpPr>
          <p:cNvPr id="26" name="Google Shape;26;p3"/>
          <p:cNvSpPr txBox="1"/>
          <p:nvPr>
            <p:ph idx="10" type="dt"/>
          </p:nvPr>
        </p:nvSpPr>
        <p:spPr>
          <a:xfrm>
            <a:off x="457200" y="6245225"/>
            <a:ext cx="2133600" cy="476250"/>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 name="Google Shape;27;p3"/>
          <p:cNvSpPr txBox="1"/>
          <p:nvPr>
            <p:ph idx="11" type="ftr"/>
          </p:nvPr>
        </p:nvSpPr>
        <p:spPr>
          <a:xfrm>
            <a:off x="3124200" y="6245225"/>
            <a:ext cx="2895600" cy="476250"/>
          </a:xfrm>
          <a:prstGeom prst="rect">
            <a:avLst/>
          </a:prstGeom>
          <a:noFill/>
          <a:ln>
            <a:noFill/>
          </a:ln>
        </p:spPr>
        <p:txBody>
          <a:bodyPr anchorCtr="0" anchor="ctr" bIns="45700" lIns="91425" spcFirstLastPara="1" rIns="91425" wrap="square" tIns="4570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 name="Google Shape;28;p3"/>
          <p:cNvSpPr txBox="1"/>
          <p:nvPr>
            <p:ph idx="12" type="sldNum"/>
          </p:nvPr>
        </p:nvSpPr>
        <p:spPr>
          <a:xfrm>
            <a:off x="6553200" y="6245225"/>
            <a:ext cx="2133600" cy="4762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1200" u="none" cap="none" strike="noStrike">
                <a:solidFill>
                  <a:schemeClr val="dk2"/>
                </a:solidFill>
                <a:latin typeface="Book Antiqua"/>
                <a:ea typeface="Book Antiqua"/>
                <a:cs typeface="Book Antiqua"/>
                <a:sym typeface="Book Antiqua"/>
              </a:defRPr>
            </a:lvl1pPr>
            <a:lvl2pPr indent="0" lvl="1" marL="0" algn="r">
              <a:spcBef>
                <a:spcPts val="0"/>
              </a:spcBef>
              <a:buNone/>
              <a:defRPr b="0" i="0" sz="1200" u="none" cap="none" strike="noStrike">
                <a:solidFill>
                  <a:schemeClr val="dk2"/>
                </a:solidFill>
                <a:latin typeface="Book Antiqua"/>
                <a:ea typeface="Book Antiqua"/>
                <a:cs typeface="Book Antiqua"/>
                <a:sym typeface="Book Antiqua"/>
              </a:defRPr>
            </a:lvl2pPr>
            <a:lvl3pPr indent="0" lvl="2" marL="0" algn="r">
              <a:spcBef>
                <a:spcPts val="0"/>
              </a:spcBef>
              <a:buNone/>
              <a:defRPr b="0" i="0" sz="1200" u="none" cap="none" strike="noStrike">
                <a:solidFill>
                  <a:schemeClr val="dk2"/>
                </a:solidFill>
                <a:latin typeface="Book Antiqua"/>
                <a:ea typeface="Book Antiqua"/>
                <a:cs typeface="Book Antiqua"/>
                <a:sym typeface="Book Antiqua"/>
              </a:defRPr>
            </a:lvl3pPr>
            <a:lvl4pPr indent="0" lvl="3" marL="0" algn="r">
              <a:spcBef>
                <a:spcPts val="0"/>
              </a:spcBef>
              <a:buNone/>
              <a:defRPr b="0" i="0" sz="1200" u="none" cap="none" strike="noStrike">
                <a:solidFill>
                  <a:schemeClr val="dk2"/>
                </a:solidFill>
                <a:latin typeface="Book Antiqua"/>
                <a:ea typeface="Book Antiqua"/>
                <a:cs typeface="Book Antiqua"/>
                <a:sym typeface="Book Antiqua"/>
              </a:defRPr>
            </a:lvl4pPr>
            <a:lvl5pPr indent="0" lvl="4" marL="0" algn="r">
              <a:spcBef>
                <a:spcPts val="0"/>
              </a:spcBef>
              <a:buNone/>
              <a:defRPr b="0" i="0" sz="1200" u="none" cap="none" strike="noStrike">
                <a:solidFill>
                  <a:schemeClr val="dk2"/>
                </a:solidFill>
                <a:latin typeface="Book Antiqua"/>
                <a:ea typeface="Book Antiqua"/>
                <a:cs typeface="Book Antiqua"/>
                <a:sym typeface="Book Antiqua"/>
              </a:defRPr>
            </a:lvl5pPr>
            <a:lvl6pPr indent="0" lvl="5" marL="0" algn="r">
              <a:spcBef>
                <a:spcPts val="0"/>
              </a:spcBef>
              <a:buNone/>
              <a:defRPr b="0" i="0" sz="1200" u="none" cap="none" strike="noStrike">
                <a:solidFill>
                  <a:schemeClr val="dk2"/>
                </a:solidFill>
                <a:latin typeface="Book Antiqua"/>
                <a:ea typeface="Book Antiqua"/>
                <a:cs typeface="Book Antiqua"/>
                <a:sym typeface="Book Antiqua"/>
              </a:defRPr>
            </a:lvl6pPr>
            <a:lvl7pPr indent="0" lvl="6" marL="0" algn="r">
              <a:spcBef>
                <a:spcPts val="0"/>
              </a:spcBef>
              <a:buNone/>
              <a:defRPr b="0" i="0" sz="1200" u="none" cap="none" strike="noStrike">
                <a:solidFill>
                  <a:schemeClr val="dk2"/>
                </a:solidFill>
                <a:latin typeface="Book Antiqua"/>
                <a:ea typeface="Book Antiqua"/>
                <a:cs typeface="Book Antiqua"/>
                <a:sym typeface="Book Antiqua"/>
              </a:defRPr>
            </a:lvl7pPr>
            <a:lvl8pPr indent="0" lvl="7" marL="0" algn="r">
              <a:spcBef>
                <a:spcPts val="0"/>
              </a:spcBef>
              <a:buNone/>
              <a:defRPr b="0" i="0" sz="1200" u="none" cap="none" strike="noStrike">
                <a:solidFill>
                  <a:schemeClr val="dk2"/>
                </a:solidFill>
                <a:latin typeface="Book Antiqua"/>
                <a:ea typeface="Book Antiqua"/>
                <a:cs typeface="Book Antiqua"/>
                <a:sym typeface="Book Antiqua"/>
              </a:defRPr>
            </a:lvl8pPr>
            <a:lvl9pPr indent="0" lvl="8" marL="0" algn="r">
              <a:spcBef>
                <a:spcPts val="0"/>
              </a:spcBef>
              <a:buNone/>
              <a:defRPr b="0" i="0" sz="1200" u="none" cap="none" strike="noStrike">
                <a:solidFill>
                  <a:schemeClr val="dk2"/>
                </a:solidFill>
                <a:latin typeface="Book Antiqua"/>
                <a:ea typeface="Book Antiqua"/>
                <a:cs typeface="Book Antiqua"/>
                <a:sym typeface="Book Antiqu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139" name="Shape 139"/>
        <p:cNvGrpSpPr/>
        <p:nvPr/>
      </p:nvGrpSpPr>
      <p:grpSpPr>
        <a:xfrm>
          <a:off x="0" y="0"/>
          <a:ext cx="0" cy="0"/>
          <a:chOff x="0" y="0"/>
          <a:chExt cx="0" cy="0"/>
        </a:xfrm>
      </p:grpSpPr>
      <p:sp>
        <p:nvSpPr>
          <p:cNvPr id="140" name="Google Shape;140;p22"/>
          <p:cNvSpPr txBox="1"/>
          <p:nvPr>
            <p:ph type="title"/>
          </p:nvPr>
        </p:nvSpPr>
        <p:spPr>
          <a:xfrm>
            <a:off x="457200" y="273600"/>
            <a:ext cx="8229300" cy="1144800"/>
          </a:xfrm>
          <a:prstGeom prst="rect">
            <a:avLst/>
          </a:prstGeom>
          <a:noFill/>
          <a:ln>
            <a:noFill/>
          </a:ln>
        </p:spPr>
        <p:txBody>
          <a:bodyPr anchorCtr="0" anchor="ctr" bIns="0" lIns="0" spcFirstLastPara="1" rIns="0" wrap="square" tIns="0"/>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entered Text" type="objOnly">
  <p:cSld name="OBJECT_ONLY">
    <p:spTree>
      <p:nvGrpSpPr>
        <p:cNvPr id="141" name="Shape 141"/>
        <p:cNvGrpSpPr/>
        <p:nvPr/>
      </p:nvGrpSpPr>
      <p:grpSpPr>
        <a:xfrm>
          <a:off x="0" y="0"/>
          <a:ext cx="0" cy="0"/>
          <a:chOff x="0" y="0"/>
          <a:chExt cx="0" cy="0"/>
        </a:xfrm>
      </p:grpSpPr>
      <p:sp>
        <p:nvSpPr>
          <p:cNvPr id="142" name="Google Shape;142;p23"/>
          <p:cNvSpPr txBox="1"/>
          <p:nvPr>
            <p:ph idx="1" type="subTitle"/>
          </p:nvPr>
        </p:nvSpPr>
        <p:spPr>
          <a:xfrm>
            <a:off x="457200" y="273600"/>
            <a:ext cx="8229300" cy="5307900"/>
          </a:xfrm>
          <a:prstGeom prst="rect">
            <a:avLst/>
          </a:prstGeom>
          <a:noFill/>
          <a:ln>
            <a:noFill/>
          </a:ln>
        </p:spPr>
        <p:txBody>
          <a:bodyPr anchorCtr="0" anchor="ctr" bIns="0" lIns="0" spcFirstLastPara="1" rIns="0" wrap="square" tIns="0"/>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2 Content and Content" type="twoObjAndObj">
  <p:cSld name="TWO_OBJECTS_AND_OBJECT">
    <p:spTree>
      <p:nvGrpSpPr>
        <p:cNvPr id="143" name="Shape 143"/>
        <p:cNvGrpSpPr/>
        <p:nvPr/>
      </p:nvGrpSpPr>
      <p:grpSpPr>
        <a:xfrm>
          <a:off x="0" y="0"/>
          <a:ext cx="0" cy="0"/>
          <a:chOff x="0" y="0"/>
          <a:chExt cx="0" cy="0"/>
        </a:xfrm>
      </p:grpSpPr>
      <p:sp>
        <p:nvSpPr>
          <p:cNvPr id="144" name="Google Shape;144;p24"/>
          <p:cNvSpPr txBox="1"/>
          <p:nvPr>
            <p:ph type="title"/>
          </p:nvPr>
        </p:nvSpPr>
        <p:spPr>
          <a:xfrm>
            <a:off x="457200" y="273600"/>
            <a:ext cx="8229300" cy="1144800"/>
          </a:xfrm>
          <a:prstGeom prst="rect">
            <a:avLst/>
          </a:prstGeom>
          <a:noFill/>
          <a:ln>
            <a:noFill/>
          </a:ln>
        </p:spPr>
        <p:txBody>
          <a:bodyPr anchorCtr="0" anchor="ctr" bIns="0" lIns="0" spcFirstLastPara="1" rIns="0" wrap="square" tIns="0"/>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45" name="Google Shape;145;p24"/>
          <p:cNvSpPr txBox="1"/>
          <p:nvPr>
            <p:ph idx="1" type="body"/>
          </p:nvPr>
        </p:nvSpPr>
        <p:spPr>
          <a:xfrm>
            <a:off x="457200" y="1604520"/>
            <a:ext cx="4015800" cy="1896900"/>
          </a:xfrm>
          <a:prstGeom prst="rect">
            <a:avLst/>
          </a:prstGeom>
          <a:noFill/>
          <a:ln>
            <a:noFill/>
          </a:ln>
        </p:spPr>
        <p:txBody>
          <a:bodyPr anchorCtr="0" anchor="t" bIns="0" lIns="0" spcFirstLastPara="1" rIns="0" wrap="square" tIns="0"/>
          <a:lstStyle>
            <a:lvl1pPr indent="-228600" lvl="0" marL="457200" rtl="0" algn="l">
              <a:spcBef>
                <a:spcPts val="0"/>
              </a:spcBef>
              <a:spcAft>
                <a:spcPts val="0"/>
              </a:spcAft>
              <a:buSzPts val="1400"/>
              <a:buNone/>
              <a:defRPr/>
            </a:lvl1pPr>
            <a:lvl2pPr indent="-228600" lvl="1" marL="914400" rtl="0" algn="l">
              <a:spcBef>
                <a:spcPts val="0"/>
              </a:spcBef>
              <a:spcAft>
                <a:spcPts val="0"/>
              </a:spcAft>
              <a:buSzPts val="1400"/>
              <a:buNone/>
              <a:defRPr/>
            </a:lvl2pPr>
            <a:lvl3pPr indent="-228600" lvl="2" marL="1371600" rtl="0" algn="l">
              <a:spcBef>
                <a:spcPts val="0"/>
              </a:spcBef>
              <a:spcAft>
                <a:spcPts val="0"/>
              </a:spcAft>
              <a:buSzPts val="1400"/>
              <a:buNone/>
              <a:defRPr/>
            </a:lvl3pPr>
            <a:lvl4pPr indent="-228600" lvl="3" marL="1828800" rtl="0" algn="l">
              <a:spcBef>
                <a:spcPts val="0"/>
              </a:spcBef>
              <a:spcAft>
                <a:spcPts val="0"/>
              </a:spcAft>
              <a:buSzPts val="1400"/>
              <a:buNone/>
              <a:defRPr/>
            </a:lvl4pPr>
            <a:lvl5pPr indent="-228600" lvl="4" marL="2286000" rtl="0" algn="l">
              <a:spcBef>
                <a:spcPts val="0"/>
              </a:spcBef>
              <a:spcAft>
                <a:spcPts val="0"/>
              </a:spcAft>
              <a:buSzPts val="1400"/>
              <a:buNone/>
              <a:defRPr/>
            </a:lvl5pPr>
            <a:lvl6pPr indent="-228600" lvl="5" marL="2743200" rtl="0" algn="l">
              <a:spcBef>
                <a:spcPts val="0"/>
              </a:spcBef>
              <a:spcAft>
                <a:spcPts val="0"/>
              </a:spcAft>
              <a:buSzPts val="1400"/>
              <a:buNone/>
              <a:defRPr/>
            </a:lvl6pPr>
            <a:lvl7pPr indent="-228600" lvl="6" marL="3200400" rtl="0" algn="l">
              <a:spcBef>
                <a:spcPts val="0"/>
              </a:spcBef>
              <a:spcAft>
                <a:spcPts val="0"/>
              </a:spcAft>
              <a:buSzPts val="1400"/>
              <a:buNone/>
              <a:defRPr/>
            </a:lvl7pPr>
            <a:lvl8pPr indent="-228600" lvl="7" marL="3657600" rtl="0" algn="l">
              <a:spcBef>
                <a:spcPts val="0"/>
              </a:spcBef>
              <a:spcAft>
                <a:spcPts val="0"/>
              </a:spcAft>
              <a:buSzPts val="1400"/>
              <a:buNone/>
              <a:defRPr/>
            </a:lvl8pPr>
            <a:lvl9pPr indent="-228600" lvl="8" marL="4114800" rtl="0" algn="l">
              <a:spcBef>
                <a:spcPts val="0"/>
              </a:spcBef>
              <a:spcAft>
                <a:spcPts val="0"/>
              </a:spcAft>
              <a:buSzPts val="1400"/>
              <a:buNone/>
              <a:defRPr/>
            </a:lvl9pPr>
          </a:lstStyle>
          <a:p/>
        </p:txBody>
      </p:sp>
      <p:sp>
        <p:nvSpPr>
          <p:cNvPr id="146" name="Google Shape;146;p24"/>
          <p:cNvSpPr txBox="1"/>
          <p:nvPr>
            <p:ph idx="2" type="body"/>
          </p:nvPr>
        </p:nvSpPr>
        <p:spPr>
          <a:xfrm>
            <a:off x="4674240" y="1604520"/>
            <a:ext cx="4015800" cy="3977400"/>
          </a:xfrm>
          <a:prstGeom prst="rect">
            <a:avLst/>
          </a:prstGeom>
          <a:noFill/>
          <a:ln>
            <a:noFill/>
          </a:ln>
        </p:spPr>
        <p:txBody>
          <a:bodyPr anchorCtr="0" anchor="t" bIns="0" lIns="0" spcFirstLastPara="1" rIns="0" wrap="square" tIns="0"/>
          <a:lstStyle>
            <a:lvl1pPr indent="-228600" lvl="0" marL="457200" rtl="0" algn="l">
              <a:spcBef>
                <a:spcPts val="0"/>
              </a:spcBef>
              <a:spcAft>
                <a:spcPts val="0"/>
              </a:spcAft>
              <a:buSzPts val="1400"/>
              <a:buNone/>
              <a:defRPr/>
            </a:lvl1pPr>
            <a:lvl2pPr indent="-228600" lvl="1" marL="914400" rtl="0" algn="l">
              <a:spcBef>
                <a:spcPts val="0"/>
              </a:spcBef>
              <a:spcAft>
                <a:spcPts val="0"/>
              </a:spcAft>
              <a:buSzPts val="1400"/>
              <a:buNone/>
              <a:defRPr/>
            </a:lvl2pPr>
            <a:lvl3pPr indent="-228600" lvl="2" marL="1371600" rtl="0" algn="l">
              <a:spcBef>
                <a:spcPts val="0"/>
              </a:spcBef>
              <a:spcAft>
                <a:spcPts val="0"/>
              </a:spcAft>
              <a:buSzPts val="1400"/>
              <a:buNone/>
              <a:defRPr/>
            </a:lvl3pPr>
            <a:lvl4pPr indent="-228600" lvl="3" marL="1828800" rtl="0" algn="l">
              <a:spcBef>
                <a:spcPts val="0"/>
              </a:spcBef>
              <a:spcAft>
                <a:spcPts val="0"/>
              </a:spcAft>
              <a:buSzPts val="1400"/>
              <a:buNone/>
              <a:defRPr/>
            </a:lvl4pPr>
            <a:lvl5pPr indent="-228600" lvl="4" marL="2286000" rtl="0" algn="l">
              <a:spcBef>
                <a:spcPts val="0"/>
              </a:spcBef>
              <a:spcAft>
                <a:spcPts val="0"/>
              </a:spcAft>
              <a:buSzPts val="1400"/>
              <a:buNone/>
              <a:defRPr/>
            </a:lvl5pPr>
            <a:lvl6pPr indent="-228600" lvl="5" marL="2743200" rtl="0" algn="l">
              <a:spcBef>
                <a:spcPts val="0"/>
              </a:spcBef>
              <a:spcAft>
                <a:spcPts val="0"/>
              </a:spcAft>
              <a:buSzPts val="1400"/>
              <a:buNone/>
              <a:defRPr/>
            </a:lvl6pPr>
            <a:lvl7pPr indent="-228600" lvl="6" marL="3200400" rtl="0" algn="l">
              <a:spcBef>
                <a:spcPts val="0"/>
              </a:spcBef>
              <a:spcAft>
                <a:spcPts val="0"/>
              </a:spcAft>
              <a:buSzPts val="1400"/>
              <a:buNone/>
              <a:defRPr/>
            </a:lvl7pPr>
            <a:lvl8pPr indent="-228600" lvl="7" marL="3657600" rtl="0" algn="l">
              <a:spcBef>
                <a:spcPts val="0"/>
              </a:spcBef>
              <a:spcAft>
                <a:spcPts val="0"/>
              </a:spcAft>
              <a:buSzPts val="1400"/>
              <a:buNone/>
              <a:defRPr/>
            </a:lvl8pPr>
            <a:lvl9pPr indent="-228600" lvl="8" marL="4114800" rtl="0" algn="l">
              <a:spcBef>
                <a:spcPts val="0"/>
              </a:spcBef>
              <a:spcAft>
                <a:spcPts val="0"/>
              </a:spcAft>
              <a:buSzPts val="1400"/>
              <a:buNone/>
              <a:defRPr/>
            </a:lvl9pPr>
          </a:lstStyle>
          <a:p/>
        </p:txBody>
      </p:sp>
      <p:sp>
        <p:nvSpPr>
          <p:cNvPr id="147" name="Google Shape;147;p24"/>
          <p:cNvSpPr txBox="1"/>
          <p:nvPr>
            <p:ph idx="3" type="body"/>
          </p:nvPr>
        </p:nvSpPr>
        <p:spPr>
          <a:xfrm>
            <a:off x="457200" y="3682080"/>
            <a:ext cx="4015800" cy="1896900"/>
          </a:xfrm>
          <a:prstGeom prst="rect">
            <a:avLst/>
          </a:prstGeom>
          <a:noFill/>
          <a:ln>
            <a:noFill/>
          </a:ln>
        </p:spPr>
        <p:txBody>
          <a:bodyPr anchorCtr="0" anchor="t" bIns="0" lIns="0" spcFirstLastPara="1" rIns="0" wrap="square" tIns="0"/>
          <a:lstStyle>
            <a:lvl1pPr indent="-228600" lvl="0" marL="457200" rtl="0" algn="l">
              <a:spcBef>
                <a:spcPts val="0"/>
              </a:spcBef>
              <a:spcAft>
                <a:spcPts val="0"/>
              </a:spcAft>
              <a:buSzPts val="1400"/>
              <a:buNone/>
              <a:defRPr/>
            </a:lvl1pPr>
            <a:lvl2pPr indent="-228600" lvl="1" marL="914400" rtl="0" algn="l">
              <a:spcBef>
                <a:spcPts val="0"/>
              </a:spcBef>
              <a:spcAft>
                <a:spcPts val="0"/>
              </a:spcAft>
              <a:buSzPts val="1400"/>
              <a:buNone/>
              <a:defRPr/>
            </a:lvl2pPr>
            <a:lvl3pPr indent="-228600" lvl="2" marL="1371600" rtl="0" algn="l">
              <a:spcBef>
                <a:spcPts val="0"/>
              </a:spcBef>
              <a:spcAft>
                <a:spcPts val="0"/>
              </a:spcAft>
              <a:buSzPts val="1400"/>
              <a:buNone/>
              <a:defRPr/>
            </a:lvl3pPr>
            <a:lvl4pPr indent="-228600" lvl="3" marL="1828800" rtl="0" algn="l">
              <a:spcBef>
                <a:spcPts val="0"/>
              </a:spcBef>
              <a:spcAft>
                <a:spcPts val="0"/>
              </a:spcAft>
              <a:buSzPts val="1400"/>
              <a:buNone/>
              <a:defRPr/>
            </a:lvl4pPr>
            <a:lvl5pPr indent="-228600" lvl="4" marL="2286000" rtl="0" algn="l">
              <a:spcBef>
                <a:spcPts val="0"/>
              </a:spcBef>
              <a:spcAft>
                <a:spcPts val="0"/>
              </a:spcAft>
              <a:buSzPts val="1400"/>
              <a:buNone/>
              <a:defRPr/>
            </a:lvl5pPr>
            <a:lvl6pPr indent="-228600" lvl="5" marL="2743200" rtl="0" algn="l">
              <a:spcBef>
                <a:spcPts val="0"/>
              </a:spcBef>
              <a:spcAft>
                <a:spcPts val="0"/>
              </a:spcAft>
              <a:buSzPts val="1400"/>
              <a:buNone/>
              <a:defRPr/>
            </a:lvl6pPr>
            <a:lvl7pPr indent="-228600" lvl="6" marL="3200400" rtl="0" algn="l">
              <a:spcBef>
                <a:spcPts val="0"/>
              </a:spcBef>
              <a:spcAft>
                <a:spcPts val="0"/>
              </a:spcAft>
              <a:buSzPts val="1400"/>
              <a:buNone/>
              <a:defRPr/>
            </a:lvl7pPr>
            <a:lvl8pPr indent="-228600" lvl="7" marL="3657600" rtl="0" algn="l">
              <a:spcBef>
                <a:spcPts val="0"/>
              </a:spcBef>
              <a:spcAft>
                <a:spcPts val="0"/>
              </a:spcAft>
              <a:buSzPts val="1400"/>
              <a:buNone/>
              <a:defRPr/>
            </a:lvl8pPr>
            <a:lvl9pPr indent="-228600" lvl="8" marL="4114800" rtl="0" algn="l">
              <a:spcBef>
                <a:spcPts val="0"/>
              </a:spcBef>
              <a:spcAft>
                <a:spcPts val="0"/>
              </a:spcAft>
              <a:buSzPts val="1400"/>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Content and 2 Content" type="objAndTwoObj">
  <p:cSld name="OBJECT_AND_TWO_OBJECTS">
    <p:spTree>
      <p:nvGrpSpPr>
        <p:cNvPr id="148" name="Shape 148"/>
        <p:cNvGrpSpPr/>
        <p:nvPr/>
      </p:nvGrpSpPr>
      <p:grpSpPr>
        <a:xfrm>
          <a:off x="0" y="0"/>
          <a:ext cx="0" cy="0"/>
          <a:chOff x="0" y="0"/>
          <a:chExt cx="0" cy="0"/>
        </a:xfrm>
      </p:grpSpPr>
      <p:sp>
        <p:nvSpPr>
          <p:cNvPr id="149" name="Google Shape;149;p25"/>
          <p:cNvSpPr txBox="1"/>
          <p:nvPr>
            <p:ph type="title"/>
          </p:nvPr>
        </p:nvSpPr>
        <p:spPr>
          <a:xfrm>
            <a:off x="457200" y="273600"/>
            <a:ext cx="8229300" cy="1144800"/>
          </a:xfrm>
          <a:prstGeom prst="rect">
            <a:avLst/>
          </a:prstGeom>
          <a:noFill/>
          <a:ln>
            <a:noFill/>
          </a:ln>
        </p:spPr>
        <p:txBody>
          <a:bodyPr anchorCtr="0" anchor="ctr" bIns="0" lIns="0" spcFirstLastPara="1" rIns="0" wrap="square" tIns="0"/>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50" name="Google Shape;150;p25"/>
          <p:cNvSpPr txBox="1"/>
          <p:nvPr>
            <p:ph idx="1" type="body"/>
          </p:nvPr>
        </p:nvSpPr>
        <p:spPr>
          <a:xfrm>
            <a:off x="457200" y="1604520"/>
            <a:ext cx="4015800" cy="3977400"/>
          </a:xfrm>
          <a:prstGeom prst="rect">
            <a:avLst/>
          </a:prstGeom>
          <a:noFill/>
          <a:ln>
            <a:noFill/>
          </a:ln>
        </p:spPr>
        <p:txBody>
          <a:bodyPr anchorCtr="0" anchor="t" bIns="0" lIns="0" spcFirstLastPara="1" rIns="0" wrap="square" tIns="0"/>
          <a:lstStyle>
            <a:lvl1pPr indent="-228600" lvl="0" marL="457200" rtl="0" algn="l">
              <a:spcBef>
                <a:spcPts val="0"/>
              </a:spcBef>
              <a:spcAft>
                <a:spcPts val="0"/>
              </a:spcAft>
              <a:buSzPts val="1400"/>
              <a:buNone/>
              <a:defRPr/>
            </a:lvl1pPr>
            <a:lvl2pPr indent="-228600" lvl="1" marL="914400" rtl="0" algn="l">
              <a:spcBef>
                <a:spcPts val="0"/>
              </a:spcBef>
              <a:spcAft>
                <a:spcPts val="0"/>
              </a:spcAft>
              <a:buSzPts val="1400"/>
              <a:buNone/>
              <a:defRPr/>
            </a:lvl2pPr>
            <a:lvl3pPr indent="-228600" lvl="2" marL="1371600" rtl="0" algn="l">
              <a:spcBef>
                <a:spcPts val="0"/>
              </a:spcBef>
              <a:spcAft>
                <a:spcPts val="0"/>
              </a:spcAft>
              <a:buSzPts val="1400"/>
              <a:buNone/>
              <a:defRPr/>
            </a:lvl3pPr>
            <a:lvl4pPr indent="-228600" lvl="3" marL="1828800" rtl="0" algn="l">
              <a:spcBef>
                <a:spcPts val="0"/>
              </a:spcBef>
              <a:spcAft>
                <a:spcPts val="0"/>
              </a:spcAft>
              <a:buSzPts val="1400"/>
              <a:buNone/>
              <a:defRPr/>
            </a:lvl4pPr>
            <a:lvl5pPr indent="-228600" lvl="4" marL="2286000" rtl="0" algn="l">
              <a:spcBef>
                <a:spcPts val="0"/>
              </a:spcBef>
              <a:spcAft>
                <a:spcPts val="0"/>
              </a:spcAft>
              <a:buSzPts val="1400"/>
              <a:buNone/>
              <a:defRPr/>
            </a:lvl5pPr>
            <a:lvl6pPr indent="-228600" lvl="5" marL="2743200" rtl="0" algn="l">
              <a:spcBef>
                <a:spcPts val="0"/>
              </a:spcBef>
              <a:spcAft>
                <a:spcPts val="0"/>
              </a:spcAft>
              <a:buSzPts val="1400"/>
              <a:buNone/>
              <a:defRPr/>
            </a:lvl6pPr>
            <a:lvl7pPr indent="-228600" lvl="6" marL="3200400" rtl="0" algn="l">
              <a:spcBef>
                <a:spcPts val="0"/>
              </a:spcBef>
              <a:spcAft>
                <a:spcPts val="0"/>
              </a:spcAft>
              <a:buSzPts val="1400"/>
              <a:buNone/>
              <a:defRPr/>
            </a:lvl7pPr>
            <a:lvl8pPr indent="-228600" lvl="7" marL="3657600" rtl="0" algn="l">
              <a:spcBef>
                <a:spcPts val="0"/>
              </a:spcBef>
              <a:spcAft>
                <a:spcPts val="0"/>
              </a:spcAft>
              <a:buSzPts val="1400"/>
              <a:buNone/>
              <a:defRPr/>
            </a:lvl8pPr>
            <a:lvl9pPr indent="-228600" lvl="8" marL="4114800" rtl="0" algn="l">
              <a:spcBef>
                <a:spcPts val="0"/>
              </a:spcBef>
              <a:spcAft>
                <a:spcPts val="0"/>
              </a:spcAft>
              <a:buSzPts val="1400"/>
              <a:buNone/>
              <a:defRPr/>
            </a:lvl9pPr>
          </a:lstStyle>
          <a:p/>
        </p:txBody>
      </p:sp>
      <p:sp>
        <p:nvSpPr>
          <p:cNvPr id="151" name="Google Shape;151;p25"/>
          <p:cNvSpPr txBox="1"/>
          <p:nvPr>
            <p:ph idx="2" type="body"/>
          </p:nvPr>
        </p:nvSpPr>
        <p:spPr>
          <a:xfrm>
            <a:off x="4674240" y="1604520"/>
            <a:ext cx="4015800" cy="1896900"/>
          </a:xfrm>
          <a:prstGeom prst="rect">
            <a:avLst/>
          </a:prstGeom>
          <a:noFill/>
          <a:ln>
            <a:noFill/>
          </a:ln>
        </p:spPr>
        <p:txBody>
          <a:bodyPr anchorCtr="0" anchor="t" bIns="0" lIns="0" spcFirstLastPara="1" rIns="0" wrap="square" tIns="0"/>
          <a:lstStyle>
            <a:lvl1pPr indent="-228600" lvl="0" marL="457200" rtl="0" algn="l">
              <a:spcBef>
                <a:spcPts val="0"/>
              </a:spcBef>
              <a:spcAft>
                <a:spcPts val="0"/>
              </a:spcAft>
              <a:buSzPts val="1400"/>
              <a:buNone/>
              <a:defRPr/>
            </a:lvl1pPr>
            <a:lvl2pPr indent="-228600" lvl="1" marL="914400" rtl="0" algn="l">
              <a:spcBef>
                <a:spcPts val="0"/>
              </a:spcBef>
              <a:spcAft>
                <a:spcPts val="0"/>
              </a:spcAft>
              <a:buSzPts val="1400"/>
              <a:buNone/>
              <a:defRPr/>
            </a:lvl2pPr>
            <a:lvl3pPr indent="-228600" lvl="2" marL="1371600" rtl="0" algn="l">
              <a:spcBef>
                <a:spcPts val="0"/>
              </a:spcBef>
              <a:spcAft>
                <a:spcPts val="0"/>
              </a:spcAft>
              <a:buSzPts val="1400"/>
              <a:buNone/>
              <a:defRPr/>
            </a:lvl3pPr>
            <a:lvl4pPr indent="-228600" lvl="3" marL="1828800" rtl="0" algn="l">
              <a:spcBef>
                <a:spcPts val="0"/>
              </a:spcBef>
              <a:spcAft>
                <a:spcPts val="0"/>
              </a:spcAft>
              <a:buSzPts val="1400"/>
              <a:buNone/>
              <a:defRPr/>
            </a:lvl4pPr>
            <a:lvl5pPr indent="-228600" lvl="4" marL="2286000" rtl="0" algn="l">
              <a:spcBef>
                <a:spcPts val="0"/>
              </a:spcBef>
              <a:spcAft>
                <a:spcPts val="0"/>
              </a:spcAft>
              <a:buSzPts val="1400"/>
              <a:buNone/>
              <a:defRPr/>
            </a:lvl5pPr>
            <a:lvl6pPr indent="-228600" lvl="5" marL="2743200" rtl="0" algn="l">
              <a:spcBef>
                <a:spcPts val="0"/>
              </a:spcBef>
              <a:spcAft>
                <a:spcPts val="0"/>
              </a:spcAft>
              <a:buSzPts val="1400"/>
              <a:buNone/>
              <a:defRPr/>
            </a:lvl6pPr>
            <a:lvl7pPr indent="-228600" lvl="6" marL="3200400" rtl="0" algn="l">
              <a:spcBef>
                <a:spcPts val="0"/>
              </a:spcBef>
              <a:spcAft>
                <a:spcPts val="0"/>
              </a:spcAft>
              <a:buSzPts val="1400"/>
              <a:buNone/>
              <a:defRPr/>
            </a:lvl7pPr>
            <a:lvl8pPr indent="-228600" lvl="7" marL="3657600" rtl="0" algn="l">
              <a:spcBef>
                <a:spcPts val="0"/>
              </a:spcBef>
              <a:spcAft>
                <a:spcPts val="0"/>
              </a:spcAft>
              <a:buSzPts val="1400"/>
              <a:buNone/>
              <a:defRPr/>
            </a:lvl8pPr>
            <a:lvl9pPr indent="-228600" lvl="8" marL="4114800" rtl="0" algn="l">
              <a:spcBef>
                <a:spcPts val="0"/>
              </a:spcBef>
              <a:spcAft>
                <a:spcPts val="0"/>
              </a:spcAft>
              <a:buSzPts val="1400"/>
              <a:buNone/>
              <a:defRPr/>
            </a:lvl9pPr>
          </a:lstStyle>
          <a:p/>
        </p:txBody>
      </p:sp>
      <p:sp>
        <p:nvSpPr>
          <p:cNvPr id="152" name="Google Shape;152;p25"/>
          <p:cNvSpPr txBox="1"/>
          <p:nvPr>
            <p:ph idx="3" type="body"/>
          </p:nvPr>
        </p:nvSpPr>
        <p:spPr>
          <a:xfrm>
            <a:off x="4674240" y="3682080"/>
            <a:ext cx="4015800" cy="1896900"/>
          </a:xfrm>
          <a:prstGeom prst="rect">
            <a:avLst/>
          </a:prstGeom>
          <a:noFill/>
          <a:ln>
            <a:noFill/>
          </a:ln>
        </p:spPr>
        <p:txBody>
          <a:bodyPr anchorCtr="0" anchor="t" bIns="0" lIns="0" spcFirstLastPara="1" rIns="0" wrap="square" tIns="0"/>
          <a:lstStyle>
            <a:lvl1pPr indent="-228600" lvl="0" marL="457200" rtl="0" algn="l">
              <a:spcBef>
                <a:spcPts val="0"/>
              </a:spcBef>
              <a:spcAft>
                <a:spcPts val="0"/>
              </a:spcAft>
              <a:buSzPts val="1400"/>
              <a:buNone/>
              <a:defRPr/>
            </a:lvl1pPr>
            <a:lvl2pPr indent="-228600" lvl="1" marL="914400" rtl="0" algn="l">
              <a:spcBef>
                <a:spcPts val="0"/>
              </a:spcBef>
              <a:spcAft>
                <a:spcPts val="0"/>
              </a:spcAft>
              <a:buSzPts val="1400"/>
              <a:buNone/>
              <a:defRPr/>
            </a:lvl2pPr>
            <a:lvl3pPr indent="-228600" lvl="2" marL="1371600" rtl="0" algn="l">
              <a:spcBef>
                <a:spcPts val="0"/>
              </a:spcBef>
              <a:spcAft>
                <a:spcPts val="0"/>
              </a:spcAft>
              <a:buSzPts val="1400"/>
              <a:buNone/>
              <a:defRPr/>
            </a:lvl3pPr>
            <a:lvl4pPr indent="-228600" lvl="3" marL="1828800" rtl="0" algn="l">
              <a:spcBef>
                <a:spcPts val="0"/>
              </a:spcBef>
              <a:spcAft>
                <a:spcPts val="0"/>
              </a:spcAft>
              <a:buSzPts val="1400"/>
              <a:buNone/>
              <a:defRPr/>
            </a:lvl4pPr>
            <a:lvl5pPr indent="-228600" lvl="4" marL="2286000" rtl="0" algn="l">
              <a:spcBef>
                <a:spcPts val="0"/>
              </a:spcBef>
              <a:spcAft>
                <a:spcPts val="0"/>
              </a:spcAft>
              <a:buSzPts val="1400"/>
              <a:buNone/>
              <a:defRPr/>
            </a:lvl5pPr>
            <a:lvl6pPr indent="-228600" lvl="5" marL="2743200" rtl="0" algn="l">
              <a:spcBef>
                <a:spcPts val="0"/>
              </a:spcBef>
              <a:spcAft>
                <a:spcPts val="0"/>
              </a:spcAft>
              <a:buSzPts val="1400"/>
              <a:buNone/>
              <a:defRPr/>
            </a:lvl6pPr>
            <a:lvl7pPr indent="-228600" lvl="6" marL="3200400" rtl="0" algn="l">
              <a:spcBef>
                <a:spcPts val="0"/>
              </a:spcBef>
              <a:spcAft>
                <a:spcPts val="0"/>
              </a:spcAft>
              <a:buSzPts val="1400"/>
              <a:buNone/>
              <a:defRPr/>
            </a:lvl7pPr>
            <a:lvl8pPr indent="-228600" lvl="7" marL="3657600" rtl="0" algn="l">
              <a:spcBef>
                <a:spcPts val="0"/>
              </a:spcBef>
              <a:spcAft>
                <a:spcPts val="0"/>
              </a:spcAft>
              <a:buSzPts val="1400"/>
              <a:buNone/>
              <a:defRPr/>
            </a:lvl8pPr>
            <a:lvl9pPr indent="-228600" lvl="8" marL="4114800" rtl="0" algn="l">
              <a:spcBef>
                <a:spcPts val="0"/>
              </a:spcBef>
              <a:spcAft>
                <a:spcPts val="0"/>
              </a:spcAft>
              <a:buSzPts val="1400"/>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2 Content over Content" type="twoObjOverTx">
  <p:cSld name="TWO_OBJECTS_OVER_TEXT">
    <p:spTree>
      <p:nvGrpSpPr>
        <p:cNvPr id="153" name="Shape 153"/>
        <p:cNvGrpSpPr/>
        <p:nvPr/>
      </p:nvGrpSpPr>
      <p:grpSpPr>
        <a:xfrm>
          <a:off x="0" y="0"/>
          <a:ext cx="0" cy="0"/>
          <a:chOff x="0" y="0"/>
          <a:chExt cx="0" cy="0"/>
        </a:xfrm>
      </p:grpSpPr>
      <p:sp>
        <p:nvSpPr>
          <p:cNvPr id="154" name="Google Shape;154;p26"/>
          <p:cNvSpPr txBox="1"/>
          <p:nvPr>
            <p:ph type="title"/>
          </p:nvPr>
        </p:nvSpPr>
        <p:spPr>
          <a:xfrm>
            <a:off x="457200" y="273600"/>
            <a:ext cx="8229300" cy="1144800"/>
          </a:xfrm>
          <a:prstGeom prst="rect">
            <a:avLst/>
          </a:prstGeom>
          <a:noFill/>
          <a:ln>
            <a:noFill/>
          </a:ln>
        </p:spPr>
        <p:txBody>
          <a:bodyPr anchorCtr="0" anchor="ctr" bIns="0" lIns="0" spcFirstLastPara="1" rIns="0" wrap="square" tIns="0"/>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55" name="Google Shape;155;p26"/>
          <p:cNvSpPr txBox="1"/>
          <p:nvPr>
            <p:ph idx="1" type="body"/>
          </p:nvPr>
        </p:nvSpPr>
        <p:spPr>
          <a:xfrm>
            <a:off x="457200" y="1604520"/>
            <a:ext cx="4015800" cy="1896900"/>
          </a:xfrm>
          <a:prstGeom prst="rect">
            <a:avLst/>
          </a:prstGeom>
          <a:noFill/>
          <a:ln>
            <a:noFill/>
          </a:ln>
        </p:spPr>
        <p:txBody>
          <a:bodyPr anchorCtr="0" anchor="t" bIns="0" lIns="0" spcFirstLastPara="1" rIns="0" wrap="square" tIns="0"/>
          <a:lstStyle>
            <a:lvl1pPr indent="-228600" lvl="0" marL="457200" rtl="0" algn="l">
              <a:spcBef>
                <a:spcPts val="0"/>
              </a:spcBef>
              <a:spcAft>
                <a:spcPts val="0"/>
              </a:spcAft>
              <a:buSzPts val="1400"/>
              <a:buNone/>
              <a:defRPr/>
            </a:lvl1pPr>
            <a:lvl2pPr indent="-228600" lvl="1" marL="914400" rtl="0" algn="l">
              <a:spcBef>
                <a:spcPts val="0"/>
              </a:spcBef>
              <a:spcAft>
                <a:spcPts val="0"/>
              </a:spcAft>
              <a:buSzPts val="1400"/>
              <a:buNone/>
              <a:defRPr/>
            </a:lvl2pPr>
            <a:lvl3pPr indent="-228600" lvl="2" marL="1371600" rtl="0" algn="l">
              <a:spcBef>
                <a:spcPts val="0"/>
              </a:spcBef>
              <a:spcAft>
                <a:spcPts val="0"/>
              </a:spcAft>
              <a:buSzPts val="1400"/>
              <a:buNone/>
              <a:defRPr/>
            </a:lvl3pPr>
            <a:lvl4pPr indent="-228600" lvl="3" marL="1828800" rtl="0" algn="l">
              <a:spcBef>
                <a:spcPts val="0"/>
              </a:spcBef>
              <a:spcAft>
                <a:spcPts val="0"/>
              </a:spcAft>
              <a:buSzPts val="1400"/>
              <a:buNone/>
              <a:defRPr/>
            </a:lvl4pPr>
            <a:lvl5pPr indent="-228600" lvl="4" marL="2286000" rtl="0" algn="l">
              <a:spcBef>
                <a:spcPts val="0"/>
              </a:spcBef>
              <a:spcAft>
                <a:spcPts val="0"/>
              </a:spcAft>
              <a:buSzPts val="1400"/>
              <a:buNone/>
              <a:defRPr/>
            </a:lvl5pPr>
            <a:lvl6pPr indent="-228600" lvl="5" marL="2743200" rtl="0" algn="l">
              <a:spcBef>
                <a:spcPts val="0"/>
              </a:spcBef>
              <a:spcAft>
                <a:spcPts val="0"/>
              </a:spcAft>
              <a:buSzPts val="1400"/>
              <a:buNone/>
              <a:defRPr/>
            </a:lvl6pPr>
            <a:lvl7pPr indent="-228600" lvl="6" marL="3200400" rtl="0" algn="l">
              <a:spcBef>
                <a:spcPts val="0"/>
              </a:spcBef>
              <a:spcAft>
                <a:spcPts val="0"/>
              </a:spcAft>
              <a:buSzPts val="1400"/>
              <a:buNone/>
              <a:defRPr/>
            </a:lvl7pPr>
            <a:lvl8pPr indent="-228600" lvl="7" marL="3657600" rtl="0" algn="l">
              <a:spcBef>
                <a:spcPts val="0"/>
              </a:spcBef>
              <a:spcAft>
                <a:spcPts val="0"/>
              </a:spcAft>
              <a:buSzPts val="1400"/>
              <a:buNone/>
              <a:defRPr/>
            </a:lvl8pPr>
            <a:lvl9pPr indent="-228600" lvl="8" marL="4114800" rtl="0" algn="l">
              <a:spcBef>
                <a:spcPts val="0"/>
              </a:spcBef>
              <a:spcAft>
                <a:spcPts val="0"/>
              </a:spcAft>
              <a:buSzPts val="1400"/>
              <a:buNone/>
              <a:defRPr/>
            </a:lvl9pPr>
          </a:lstStyle>
          <a:p/>
        </p:txBody>
      </p:sp>
      <p:sp>
        <p:nvSpPr>
          <p:cNvPr id="156" name="Google Shape;156;p26"/>
          <p:cNvSpPr txBox="1"/>
          <p:nvPr>
            <p:ph idx="2" type="body"/>
          </p:nvPr>
        </p:nvSpPr>
        <p:spPr>
          <a:xfrm>
            <a:off x="4674240" y="1604520"/>
            <a:ext cx="4015800" cy="1896900"/>
          </a:xfrm>
          <a:prstGeom prst="rect">
            <a:avLst/>
          </a:prstGeom>
          <a:noFill/>
          <a:ln>
            <a:noFill/>
          </a:ln>
        </p:spPr>
        <p:txBody>
          <a:bodyPr anchorCtr="0" anchor="t" bIns="0" lIns="0" spcFirstLastPara="1" rIns="0" wrap="square" tIns="0"/>
          <a:lstStyle>
            <a:lvl1pPr indent="-228600" lvl="0" marL="457200" rtl="0" algn="l">
              <a:spcBef>
                <a:spcPts val="0"/>
              </a:spcBef>
              <a:spcAft>
                <a:spcPts val="0"/>
              </a:spcAft>
              <a:buSzPts val="1400"/>
              <a:buNone/>
              <a:defRPr/>
            </a:lvl1pPr>
            <a:lvl2pPr indent="-228600" lvl="1" marL="914400" rtl="0" algn="l">
              <a:spcBef>
                <a:spcPts val="0"/>
              </a:spcBef>
              <a:spcAft>
                <a:spcPts val="0"/>
              </a:spcAft>
              <a:buSzPts val="1400"/>
              <a:buNone/>
              <a:defRPr/>
            </a:lvl2pPr>
            <a:lvl3pPr indent="-228600" lvl="2" marL="1371600" rtl="0" algn="l">
              <a:spcBef>
                <a:spcPts val="0"/>
              </a:spcBef>
              <a:spcAft>
                <a:spcPts val="0"/>
              </a:spcAft>
              <a:buSzPts val="1400"/>
              <a:buNone/>
              <a:defRPr/>
            </a:lvl3pPr>
            <a:lvl4pPr indent="-228600" lvl="3" marL="1828800" rtl="0" algn="l">
              <a:spcBef>
                <a:spcPts val="0"/>
              </a:spcBef>
              <a:spcAft>
                <a:spcPts val="0"/>
              </a:spcAft>
              <a:buSzPts val="1400"/>
              <a:buNone/>
              <a:defRPr/>
            </a:lvl4pPr>
            <a:lvl5pPr indent="-228600" lvl="4" marL="2286000" rtl="0" algn="l">
              <a:spcBef>
                <a:spcPts val="0"/>
              </a:spcBef>
              <a:spcAft>
                <a:spcPts val="0"/>
              </a:spcAft>
              <a:buSzPts val="1400"/>
              <a:buNone/>
              <a:defRPr/>
            </a:lvl5pPr>
            <a:lvl6pPr indent="-228600" lvl="5" marL="2743200" rtl="0" algn="l">
              <a:spcBef>
                <a:spcPts val="0"/>
              </a:spcBef>
              <a:spcAft>
                <a:spcPts val="0"/>
              </a:spcAft>
              <a:buSzPts val="1400"/>
              <a:buNone/>
              <a:defRPr/>
            </a:lvl6pPr>
            <a:lvl7pPr indent="-228600" lvl="6" marL="3200400" rtl="0" algn="l">
              <a:spcBef>
                <a:spcPts val="0"/>
              </a:spcBef>
              <a:spcAft>
                <a:spcPts val="0"/>
              </a:spcAft>
              <a:buSzPts val="1400"/>
              <a:buNone/>
              <a:defRPr/>
            </a:lvl7pPr>
            <a:lvl8pPr indent="-228600" lvl="7" marL="3657600" rtl="0" algn="l">
              <a:spcBef>
                <a:spcPts val="0"/>
              </a:spcBef>
              <a:spcAft>
                <a:spcPts val="0"/>
              </a:spcAft>
              <a:buSzPts val="1400"/>
              <a:buNone/>
              <a:defRPr/>
            </a:lvl8pPr>
            <a:lvl9pPr indent="-228600" lvl="8" marL="4114800" rtl="0" algn="l">
              <a:spcBef>
                <a:spcPts val="0"/>
              </a:spcBef>
              <a:spcAft>
                <a:spcPts val="0"/>
              </a:spcAft>
              <a:buSzPts val="1400"/>
              <a:buNone/>
              <a:defRPr/>
            </a:lvl9pPr>
          </a:lstStyle>
          <a:p/>
        </p:txBody>
      </p:sp>
      <p:sp>
        <p:nvSpPr>
          <p:cNvPr id="157" name="Google Shape;157;p26"/>
          <p:cNvSpPr txBox="1"/>
          <p:nvPr>
            <p:ph idx="3" type="body"/>
          </p:nvPr>
        </p:nvSpPr>
        <p:spPr>
          <a:xfrm>
            <a:off x="457200" y="3682080"/>
            <a:ext cx="8229300" cy="1896900"/>
          </a:xfrm>
          <a:prstGeom prst="rect">
            <a:avLst/>
          </a:prstGeom>
          <a:noFill/>
          <a:ln>
            <a:noFill/>
          </a:ln>
        </p:spPr>
        <p:txBody>
          <a:bodyPr anchorCtr="0" anchor="t" bIns="0" lIns="0" spcFirstLastPara="1" rIns="0" wrap="square" tIns="0"/>
          <a:lstStyle>
            <a:lvl1pPr indent="-228600" lvl="0" marL="457200" rtl="0" algn="l">
              <a:spcBef>
                <a:spcPts val="0"/>
              </a:spcBef>
              <a:spcAft>
                <a:spcPts val="0"/>
              </a:spcAft>
              <a:buSzPts val="1400"/>
              <a:buNone/>
              <a:defRPr/>
            </a:lvl1pPr>
            <a:lvl2pPr indent="-228600" lvl="1" marL="914400" rtl="0" algn="l">
              <a:spcBef>
                <a:spcPts val="0"/>
              </a:spcBef>
              <a:spcAft>
                <a:spcPts val="0"/>
              </a:spcAft>
              <a:buSzPts val="1400"/>
              <a:buNone/>
              <a:defRPr/>
            </a:lvl2pPr>
            <a:lvl3pPr indent="-228600" lvl="2" marL="1371600" rtl="0" algn="l">
              <a:spcBef>
                <a:spcPts val="0"/>
              </a:spcBef>
              <a:spcAft>
                <a:spcPts val="0"/>
              </a:spcAft>
              <a:buSzPts val="1400"/>
              <a:buNone/>
              <a:defRPr/>
            </a:lvl3pPr>
            <a:lvl4pPr indent="-228600" lvl="3" marL="1828800" rtl="0" algn="l">
              <a:spcBef>
                <a:spcPts val="0"/>
              </a:spcBef>
              <a:spcAft>
                <a:spcPts val="0"/>
              </a:spcAft>
              <a:buSzPts val="1400"/>
              <a:buNone/>
              <a:defRPr/>
            </a:lvl4pPr>
            <a:lvl5pPr indent="-228600" lvl="4" marL="2286000" rtl="0" algn="l">
              <a:spcBef>
                <a:spcPts val="0"/>
              </a:spcBef>
              <a:spcAft>
                <a:spcPts val="0"/>
              </a:spcAft>
              <a:buSzPts val="1400"/>
              <a:buNone/>
              <a:defRPr/>
            </a:lvl5pPr>
            <a:lvl6pPr indent="-228600" lvl="5" marL="2743200" rtl="0" algn="l">
              <a:spcBef>
                <a:spcPts val="0"/>
              </a:spcBef>
              <a:spcAft>
                <a:spcPts val="0"/>
              </a:spcAft>
              <a:buSzPts val="1400"/>
              <a:buNone/>
              <a:defRPr/>
            </a:lvl6pPr>
            <a:lvl7pPr indent="-228600" lvl="6" marL="3200400" rtl="0" algn="l">
              <a:spcBef>
                <a:spcPts val="0"/>
              </a:spcBef>
              <a:spcAft>
                <a:spcPts val="0"/>
              </a:spcAft>
              <a:buSzPts val="1400"/>
              <a:buNone/>
              <a:defRPr/>
            </a:lvl7pPr>
            <a:lvl8pPr indent="-228600" lvl="7" marL="3657600" rtl="0" algn="l">
              <a:spcBef>
                <a:spcPts val="0"/>
              </a:spcBef>
              <a:spcAft>
                <a:spcPts val="0"/>
              </a:spcAft>
              <a:buSzPts val="1400"/>
              <a:buNone/>
              <a:defRPr/>
            </a:lvl8pPr>
            <a:lvl9pPr indent="-228600" lvl="8" marL="4114800" rtl="0" algn="l">
              <a:spcBef>
                <a:spcPts val="0"/>
              </a:spcBef>
              <a:spcAft>
                <a:spcPts val="0"/>
              </a:spcAft>
              <a:buSzPts val="1400"/>
              <a:buNone/>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Content over Content" type="objOverTx">
  <p:cSld name="OBJECT_OVER_TEXT">
    <p:spTree>
      <p:nvGrpSpPr>
        <p:cNvPr id="158" name="Shape 158"/>
        <p:cNvGrpSpPr/>
        <p:nvPr/>
      </p:nvGrpSpPr>
      <p:grpSpPr>
        <a:xfrm>
          <a:off x="0" y="0"/>
          <a:ext cx="0" cy="0"/>
          <a:chOff x="0" y="0"/>
          <a:chExt cx="0" cy="0"/>
        </a:xfrm>
      </p:grpSpPr>
      <p:sp>
        <p:nvSpPr>
          <p:cNvPr id="159" name="Google Shape;159;p27"/>
          <p:cNvSpPr txBox="1"/>
          <p:nvPr>
            <p:ph type="title"/>
          </p:nvPr>
        </p:nvSpPr>
        <p:spPr>
          <a:xfrm>
            <a:off x="457200" y="273600"/>
            <a:ext cx="8229300" cy="1144800"/>
          </a:xfrm>
          <a:prstGeom prst="rect">
            <a:avLst/>
          </a:prstGeom>
          <a:noFill/>
          <a:ln>
            <a:noFill/>
          </a:ln>
        </p:spPr>
        <p:txBody>
          <a:bodyPr anchorCtr="0" anchor="ctr" bIns="0" lIns="0" spcFirstLastPara="1" rIns="0" wrap="square" tIns="0"/>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60" name="Google Shape;160;p27"/>
          <p:cNvSpPr txBox="1"/>
          <p:nvPr>
            <p:ph idx="1" type="body"/>
          </p:nvPr>
        </p:nvSpPr>
        <p:spPr>
          <a:xfrm>
            <a:off x="457200" y="1604520"/>
            <a:ext cx="8229300" cy="1896900"/>
          </a:xfrm>
          <a:prstGeom prst="rect">
            <a:avLst/>
          </a:prstGeom>
          <a:noFill/>
          <a:ln>
            <a:noFill/>
          </a:ln>
        </p:spPr>
        <p:txBody>
          <a:bodyPr anchorCtr="0" anchor="t" bIns="0" lIns="0" spcFirstLastPara="1" rIns="0" wrap="square" tIns="0"/>
          <a:lstStyle>
            <a:lvl1pPr indent="-228600" lvl="0" marL="457200" rtl="0" algn="l">
              <a:spcBef>
                <a:spcPts val="0"/>
              </a:spcBef>
              <a:spcAft>
                <a:spcPts val="0"/>
              </a:spcAft>
              <a:buSzPts val="1400"/>
              <a:buNone/>
              <a:defRPr/>
            </a:lvl1pPr>
            <a:lvl2pPr indent="-228600" lvl="1" marL="914400" rtl="0" algn="l">
              <a:spcBef>
                <a:spcPts val="0"/>
              </a:spcBef>
              <a:spcAft>
                <a:spcPts val="0"/>
              </a:spcAft>
              <a:buSzPts val="1400"/>
              <a:buNone/>
              <a:defRPr/>
            </a:lvl2pPr>
            <a:lvl3pPr indent="-228600" lvl="2" marL="1371600" rtl="0" algn="l">
              <a:spcBef>
                <a:spcPts val="0"/>
              </a:spcBef>
              <a:spcAft>
                <a:spcPts val="0"/>
              </a:spcAft>
              <a:buSzPts val="1400"/>
              <a:buNone/>
              <a:defRPr/>
            </a:lvl3pPr>
            <a:lvl4pPr indent="-228600" lvl="3" marL="1828800" rtl="0" algn="l">
              <a:spcBef>
                <a:spcPts val="0"/>
              </a:spcBef>
              <a:spcAft>
                <a:spcPts val="0"/>
              </a:spcAft>
              <a:buSzPts val="1400"/>
              <a:buNone/>
              <a:defRPr/>
            </a:lvl4pPr>
            <a:lvl5pPr indent="-228600" lvl="4" marL="2286000" rtl="0" algn="l">
              <a:spcBef>
                <a:spcPts val="0"/>
              </a:spcBef>
              <a:spcAft>
                <a:spcPts val="0"/>
              </a:spcAft>
              <a:buSzPts val="1400"/>
              <a:buNone/>
              <a:defRPr/>
            </a:lvl5pPr>
            <a:lvl6pPr indent="-228600" lvl="5" marL="2743200" rtl="0" algn="l">
              <a:spcBef>
                <a:spcPts val="0"/>
              </a:spcBef>
              <a:spcAft>
                <a:spcPts val="0"/>
              </a:spcAft>
              <a:buSzPts val="1400"/>
              <a:buNone/>
              <a:defRPr/>
            </a:lvl6pPr>
            <a:lvl7pPr indent="-228600" lvl="6" marL="3200400" rtl="0" algn="l">
              <a:spcBef>
                <a:spcPts val="0"/>
              </a:spcBef>
              <a:spcAft>
                <a:spcPts val="0"/>
              </a:spcAft>
              <a:buSzPts val="1400"/>
              <a:buNone/>
              <a:defRPr/>
            </a:lvl7pPr>
            <a:lvl8pPr indent="-228600" lvl="7" marL="3657600" rtl="0" algn="l">
              <a:spcBef>
                <a:spcPts val="0"/>
              </a:spcBef>
              <a:spcAft>
                <a:spcPts val="0"/>
              </a:spcAft>
              <a:buSzPts val="1400"/>
              <a:buNone/>
              <a:defRPr/>
            </a:lvl8pPr>
            <a:lvl9pPr indent="-228600" lvl="8" marL="4114800" rtl="0" algn="l">
              <a:spcBef>
                <a:spcPts val="0"/>
              </a:spcBef>
              <a:spcAft>
                <a:spcPts val="0"/>
              </a:spcAft>
              <a:buSzPts val="1400"/>
              <a:buNone/>
              <a:defRPr/>
            </a:lvl9pPr>
          </a:lstStyle>
          <a:p/>
        </p:txBody>
      </p:sp>
      <p:sp>
        <p:nvSpPr>
          <p:cNvPr id="161" name="Google Shape;161;p27"/>
          <p:cNvSpPr txBox="1"/>
          <p:nvPr>
            <p:ph idx="2" type="body"/>
          </p:nvPr>
        </p:nvSpPr>
        <p:spPr>
          <a:xfrm>
            <a:off x="457200" y="3682080"/>
            <a:ext cx="8229300" cy="1896900"/>
          </a:xfrm>
          <a:prstGeom prst="rect">
            <a:avLst/>
          </a:prstGeom>
          <a:noFill/>
          <a:ln>
            <a:noFill/>
          </a:ln>
        </p:spPr>
        <p:txBody>
          <a:bodyPr anchorCtr="0" anchor="t" bIns="0" lIns="0" spcFirstLastPara="1" rIns="0" wrap="square" tIns="0"/>
          <a:lstStyle>
            <a:lvl1pPr indent="-228600" lvl="0" marL="457200" rtl="0" algn="l">
              <a:spcBef>
                <a:spcPts val="0"/>
              </a:spcBef>
              <a:spcAft>
                <a:spcPts val="0"/>
              </a:spcAft>
              <a:buSzPts val="1400"/>
              <a:buNone/>
              <a:defRPr/>
            </a:lvl1pPr>
            <a:lvl2pPr indent="-228600" lvl="1" marL="914400" rtl="0" algn="l">
              <a:spcBef>
                <a:spcPts val="0"/>
              </a:spcBef>
              <a:spcAft>
                <a:spcPts val="0"/>
              </a:spcAft>
              <a:buSzPts val="1400"/>
              <a:buNone/>
              <a:defRPr/>
            </a:lvl2pPr>
            <a:lvl3pPr indent="-228600" lvl="2" marL="1371600" rtl="0" algn="l">
              <a:spcBef>
                <a:spcPts val="0"/>
              </a:spcBef>
              <a:spcAft>
                <a:spcPts val="0"/>
              </a:spcAft>
              <a:buSzPts val="1400"/>
              <a:buNone/>
              <a:defRPr/>
            </a:lvl3pPr>
            <a:lvl4pPr indent="-228600" lvl="3" marL="1828800" rtl="0" algn="l">
              <a:spcBef>
                <a:spcPts val="0"/>
              </a:spcBef>
              <a:spcAft>
                <a:spcPts val="0"/>
              </a:spcAft>
              <a:buSzPts val="1400"/>
              <a:buNone/>
              <a:defRPr/>
            </a:lvl4pPr>
            <a:lvl5pPr indent="-228600" lvl="4" marL="2286000" rtl="0" algn="l">
              <a:spcBef>
                <a:spcPts val="0"/>
              </a:spcBef>
              <a:spcAft>
                <a:spcPts val="0"/>
              </a:spcAft>
              <a:buSzPts val="1400"/>
              <a:buNone/>
              <a:defRPr/>
            </a:lvl5pPr>
            <a:lvl6pPr indent="-228600" lvl="5" marL="2743200" rtl="0" algn="l">
              <a:spcBef>
                <a:spcPts val="0"/>
              </a:spcBef>
              <a:spcAft>
                <a:spcPts val="0"/>
              </a:spcAft>
              <a:buSzPts val="1400"/>
              <a:buNone/>
              <a:defRPr/>
            </a:lvl6pPr>
            <a:lvl7pPr indent="-228600" lvl="6" marL="3200400" rtl="0" algn="l">
              <a:spcBef>
                <a:spcPts val="0"/>
              </a:spcBef>
              <a:spcAft>
                <a:spcPts val="0"/>
              </a:spcAft>
              <a:buSzPts val="1400"/>
              <a:buNone/>
              <a:defRPr/>
            </a:lvl7pPr>
            <a:lvl8pPr indent="-228600" lvl="7" marL="3657600" rtl="0" algn="l">
              <a:spcBef>
                <a:spcPts val="0"/>
              </a:spcBef>
              <a:spcAft>
                <a:spcPts val="0"/>
              </a:spcAft>
              <a:buSzPts val="1400"/>
              <a:buNone/>
              <a:defRPr/>
            </a:lvl8pPr>
            <a:lvl9pPr indent="-228600" lvl="8" marL="4114800" rtl="0" algn="l">
              <a:spcBef>
                <a:spcPts val="0"/>
              </a:spcBef>
              <a:spcAft>
                <a:spcPts val="0"/>
              </a:spcAft>
              <a:buSzPts val="1400"/>
              <a:buNone/>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4 Content" type="fourObj">
  <p:cSld name="FOUR_OBJECTS">
    <p:spTree>
      <p:nvGrpSpPr>
        <p:cNvPr id="162" name="Shape 162"/>
        <p:cNvGrpSpPr/>
        <p:nvPr/>
      </p:nvGrpSpPr>
      <p:grpSpPr>
        <a:xfrm>
          <a:off x="0" y="0"/>
          <a:ext cx="0" cy="0"/>
          <a:chOff x="0" y="0"/>
          <a:chExt cx="0" cy="0"/>
        </a:xfrm>
      </p:grpSpPr>
      <p:sp>
        <p:nvSpPr>
          <p:cNvPr id="163" name="Google Shape;163;p28"/>
          <p:cNvSpPr txBox="1"/>
          <p:nvPr>
            <p:ph type="title"/>
          </p:nvPr>
        </p:nvSpPr>
        <p:spPr>
          <a:xfrm>
            <a:off x="457200" y="273600"/>
            <a:ext cx="8229300" cy="1144800"/>
          </a:xfrm>
          <a:prstGeom prst="rect">
            <a:avLst/>
          </a:prstGeom>
          <a:noFill/>
          <a:ln>
            <a:noFill/>
          </a:ln>
        </p:spPr>
        <p:txBody>
          <a:bodyPr anchorCtr="0" anchor="ctr" bIns="0" lIns="0" spcFirstLastPara="1" rIns="0" wrap="square" tIns="0"/>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64" name="Google Shape;164;p28"/>
          <p:cNvSpPr txBox="1"/>
          <p:nvPr>
            <p:ph idx="1" type="body"/>
          </p:nvPr>
        </p:nvSpPr>
        <p:spPr>
          <a:xfrm>
            <a:off x="457200" y="1604520"/>
            <a:ext cx="4015800" cy="1896900"/>
          </a:xfrm>
          <a:prstGeom prst="rect">
            <a:avLst/>
          </a:prstGeom>
          <a:noFill/>
          <a:ln>
            <a:noFill/>
          </a:ln>
        </p:spPr>
        <p:txBody>
          <a:bodyPr anchorCtr="0" anchor="t" bIns="0" lIns="0" spcFirstLastPara="1" rIns="0" wrap="square" tIns="0"/>
          <a:lstStyle>
            <a:lvl1pPr indent="-228600" lvl="0" marL="457200" rtl="0" algn="l">
              <a:spcBef>
                <a:spcPts val="0"/>
              </a:spcBef>
              <a:spcAft>
                <a:spcPts val="0"/>
              </a:spcAft>
              <a:buSzPts val="1400"/>
              <a:buNone/>
              <a:defRPr/>
            </a:lvl1pPr>
            <a:lvl2pPr indent="-228600" lvl="1" marL="914400" rtl="0" algn="l">
              <a:spcBef>
                <a:spcPts val="0"/>
              </a:spcBef>
              <a:spcAft>
                <a:spcPts val="0"/>
              </a:spcAft>
              <a:buSzPts val="1400"/>
              <a:buNone/>
              <a:defRPr/>
            </a:lvl2pPr>
            <a:lvl3pPr indent="-228600" lvl="2" marL="1371600" rtl="0" algn="l">
              <a:spcBef>
                <a:spcPts val="0"/>
              </a:spcBef>
              <a:spcAft>
                <a:spcPts val="0"/>
              </a:spcAft>
              <a:buSzPts val="1400"/>
              <a:buNone/>
              <a:defRPr/>
            </a:lvl3pPr>
            <a:lvl4pPr indent="-228600" lvl="3" marL="1828800" rtl="0" algn="l">
              <a:spcBef>
                <a:spcPts val="0"/>
              </a:spcBef>
              <a:spcAft>
                <a:spcPts val="0"/>
              </a:spcAft>
              <a:buSzPts val="1400"/>
              <a:buNone/>
              <a:defRPr/>
            </a:lvl4pPr>
            <a:lvl5pPr indent="-228600" lvl="4" marL="2286000" rtl="0" algn="l">
              <a:spcBef>
                <a:spcPts val="0"/>
              </a:spcBef>
              <a:spcAft>
                <a:spcPts val="0"/>
              </a:spcAft>
              <a:buSzPts val="1400"/>
              <a:buNone/>
              <a:defRPr/>
            </a:lvl5pPr>
            <a:lvl6pPr indent="-228600" lvl="5" marL="2743200" rtl="0" algn="l">
              <a:spcBef>
                <a:spcPts val="0"/>
              </a:spcBef>
              <a:spcAft>
                <a:spcPts val="0"/>
              </a:spcAft>
              <a:buSzPts val="1400"/>
              <a:buNone/>
              <a:defRPr/>
            </a:lvl6pPr>
            <a:lvl7pPr indent="-228600" lvl="6" marL="3200400" rtl="0" algn="l">
              <a:spcBef>
                <a:spcPts val="0"/>
              </a:spcBef>
              <a:spcAft>
                <a:spcPts val="0"/>
              </a:spcAft>
              <a:buSzPts val="1400"/>
              <a:buNone/>
              <a:defRPr/>
            </a:lvl7pPr>
            <a:lvl8pPr indent="-228600" lvl="7" marL="3657600" rtl="0" algn="l">
              <a:spcBef>
                <a:spcPts val="0"/>
              </a:spcBef>
              <a:spcAft>
                <a:spcPts val="0"/>
              </a:spcAft>
              <a:buSzPts val="1400"/>
              <a:buNone/>
              <a:defRPr/>
            </a:lvl8pPr>
            <a:lvl9pPr indent="-228600" lvl="8" marL="4114800" rtl="0" algn="l">
              <a:spcBef>
                <a:spcPts val="0"/>
              </a:spcBef>
              <a:spcAft>
                <a:spcPts val="0"/>
              </a:spcAft>
              <a:buSzPts val="1400"/>
              <a:buNone/>
              <a:defRPr/>
            </a:lvl9pPr>
          </a:lstStyle>
          <a:p/>
        </p:txBody>
      </p:sp>
      <p:sp>
        <p:nvSpPr>
          <p:cNvPr id="165" name="Google Shape;165;p28"/>
          <p:cNvSpPr txBox="1"/>
          <p:nvPr>
            <p:ph idx="2" type="body"/>
          </p:nvPr>
        </p:nvSpPr>
        <p:spPr>
          <a:xfrm>
            <a:off x="4674240" y="1604520"/>
            <a:ext cx="4015800" cy="1896900"/>
          </a:xfrm>
          <a:prstGeom prst="rect">
            <a:avLst/>
          </a:prstGeom>
          <a:noFill/>
          <a:ln>
            <a:noFill/>
          </a:ln>
        </p:spPr>
        <p:txBody>
          <a:bodyPr anchorCtr="0" anchor="t" bIns="0" lIns="0" spcFirstLastPara="1" rIns="0" wrap="square" tIns="0"/>
          <a:lstStyle>
            <a:lvl1pPr indent="-228600" lvl="0" marL="457200" rtl="0" algn="l">
              <a:spcBef>
                <a:spcPts val="0"/>
              </a:spcBef>
              <a:spcAft>
                <a:spcPts val="0"/>
              </a:spcAft>
              <a:buSzPts val="1400"/>
              <a:buNone/>
              <a:defRPr/>
            </a:lvl1pPr>
            <a:lvl2pPr indent="-228600" lvl="1" marL="914400" rtl="0" algn="l">
              <a:spcBef>
                <a:spcPts val="0"/>
              </a:spcBef>
              <a:spcAft>
                <a:spcPts val="0"/>
              </a:spcAft>
              <a:buSzPts val="1400"/>
              <a:buNone/>
              <a:defRPr/>
            </a:lvl2pPr>
            <a:lvl3pPr indent="-228600" lvl="2" marL="1371600" rtl="0" algn="l">
              <a:spcBef>
                <a:spcPts val="0"/>
              </a:spcBef>
              <a:spcAft>
                <a:spcPts val="0"/>
              </a:spcAft>
              <a:buSzPts val="1400"/>
              <a:buNone/>
              <a:defRPr/>
            </a:lvl3pPr>
            <a:lvl4pPr indent="-228600" lvl="3" marL="1828800" rtl="0" algn="l">
              <a:spcBef>
                <a:spcPts val="0"/>
              </a:spcBef>
              <a:spcAft>
                <a:spcPts val="0"/>
              </a:spcAft>
              <a:buSzPts val="1400"/>
              <a:buNone/>
              <a:defRPr/>
            </a:lvl4pPr>
            <a:lvl5pPr indent="-228600" lvl="4" marL="2286000" rtl="0" algn="l">
              <a:spcBef>
                <a:spcPts val="0"/>
              </a:spcBef>
              <a:spcAft>
                <a:spcPts val="0"/>
              </a:spcAft>
              <a:buSzPts val="1400"/>
              <a:buNone/>
              <a:defRPr/>
            </a:lvl5pPr>
            <a:lvl6pPr indent="-228600" lvl="5" marL="2743200" rtl="0" algn="l">
              <a:spcBef>
                <a:spcPts val="0"/>
              </a:spcBef>
              <a:spcAft>
                <a:spcPts val="0"/>
              </a:spcAft>
              <a:buSzPts val="1400"/>
              <a:buNone/>
              <a:defRPr/>
            </a:lvl6pPr>
            <a:lvl7pPr indent="-228600" lvl="6" marL="3200400" rtl="0" algn="l">
              <a:spcBef>
                <a:spcPts val="0"/>
              </a:spcBef>
              <a:spcAft>
                <a:spcPts val="0"/>
              </a:spcAft>
              <a:buSzPts val="1400"/>
              <a:buNone/>
              <a:defRPr/>
            </a:lvl7pPr>
            <a:lvl8pPr indent="-228600" lvl="7" marL="3657600" rtl="0" algn="l">
              <a:spcBef>
                <a:spcPts val="0"/>
              </a:spcBef>
              <a:spcAft>
                <a:spcPts val="0"/>
              </a:spcAft>
              <a:buSzPts val="1400"/>
              <a:buNone/>
              <a:defRPr/>
            </a:lvl8pPr>
            <a:lvl9pPr indent="-228600" lvl="8" marL="4114800" rtl="0" algn="l">
              <a:spcBef>
                <a:spcPts val="0"/>
              </a:spcBef>
              <a:spcAft>
                <a:spcPts val="0"/>
              </a:spcAft>
              <a:buSzPts val="1400"/>
              <a:buNone/>
              <a:defRPr/>
            </a:lvl9pPr>
          </a:lstStyle>
          <a:p/>
        </p:txBody>
      </p:sp>
      <p:sp>
        <p:nvSpPr>
          <p:cNvPr id="166" name="Google Shape;166;p28"/>
          <p:cNvSpPr txBox="1"/>
          <p:nvPr>
            <p:ph idx="3" type="body"/>
          </p:nvPr>
        </p:nvSpPr>
        <p:spPr>
          <a:xfrm>
            <a:off x="457200" y="3682080"/>
            <a:ext cx="4015800" cy="1896900"/>
          </a:xfrm>
          <a:prstGeom prst="rect">
            <a:avLst/>
          </a:prstGeom>
          <a:noFill/>
          <a:ln>
            <a:noFill/>
          </a:ln>
        </p:spPr>
        <p:txBody>
          <a:bodyPr anchorCtr="0" anchor="t" bIns="0" lIns="0" spcFirstLastPara="1" rIns="0" wrap="square" tIns="0"/>
          <a:lstStyle>
            <a:lvl1pPr indent="-228600" lvl="0" marL="457200" rtl="0" algn="l">
              <a:spcBef>
                <a:spcPts val="0"/>
              </a:spcBef>
              <a:spcAft>
                <a:spcPts val="0"/>
              </a:spcAft>
              <a:buSzPts val="1400"/>
              <a:buNone/>
              <a:defRPr/>
            </a:lvl1pPr>
            <a:lvl2pPr indent="-228600" lvl="1" marL="914400" rtl="0" algn="l">
              <a:spcBef>
                <a:spcPts val="0"/>
              </a:spcBef>
              <a:spcAft>
                <a:spcPts val="0"/>
              </a:spcAft>
              <a:buSzPts val="1400"/>
              <a:buNone/>
              <a:defRPr/>
            </a:lvl2pPr>
            <a:lvl3pPr indent="-228600" lvl="2" marL="1371600" rtl="0" algn="l">
              <a:spcBef>
                <a:spcPts val="0"/>
              </a:spcBef>
              <a:spcAft>
                <a:spcPts val="0"/>
              </a:spcAft>
              <a:buSzPts val="1400"/>
              <a:buNone/>
              <a:defRPr/>
            </a:lvl3pPr>
            <a:lvl4pPr indent="-228600" lvl="3" marL="1828800" rtl="0" algn="l">
              <a:spcBef>
                <a:spcPts val="0"/>
              </a:spcBef>
              <a:spcAft>
                <a:spcPts val="0"/>
              </a:spcAft>
              <a:buSzPts val="1400"/>
              <a:buNone/>
              <a:defRPr/>
            </a:lvl4pPr>
            <a:lvl5pPr indent="-228600" lvl="4" marL="2286000" rtl="0" algn="l">
              <a:spcBef>
                <a:spcPts val="0"/>
              </a:spcBef>
              <a:spcAft>
                <a:spcPts val="0"/>
              </a:spcAft>
              <a:buSzPts val="1400"/>
              <a:buNone/>
              <a:defRPr/>
            </a:lvl5pPr>
            <a:lvl6pPr indent="-228600" lvl="5" marL="2743200" rtl="0" algn="l">
              <a:spcBef>
                <a:spcPts val="0"/>
              </a:spcBef>
              <a:spcAft>
                <a:spcPts val="0"/>
              </a:spcAft>
              <a:buSzPts val="1400"/>
              <a:buNone/>
              <a:defRPr/>
            </a:lvl6pPr>
            <a:lvl7pPr indent="-228600" lvl="6" marL="3200400" rtl="0" algn="l">
              <a:spcBef>
                <a:spcPts val="0"/>
              </a:spcBef>
              <a:spcAft>
                <a:spcPts val="0"/>
              </a:spcAft>
              <a:buSzPts val="1400"/>
              <a:buNone/>
              <a:defRPr/>
            </a:lvl7pPr>
            <a:lvl8pPr indent="-228600" lvl="7" marL="3657600" rtl="0" algn="l">
              <a:spcBef>
                <a:spcPts val="0"/>
              </a:spcBef>
              <a:spcAft>
                <a:spcPts val="0"/>
              </a:spcAft>
              <a:buSzPts val="1400"/>
              <a:buNone/>
              <a:defRPr/>
            </a:lvl8pPr>
            <a:lvl9pPr indent="-228600" lvl="8" marL="4114800" rtl="0" algn="l">
              <a:spcBef>
                <a:spcPts val="0"/>
              </a:spcBef>
              <a:spcAft>
                <a:spcPts val="0"/>
              </a:spcAft>
              <a:buSzPts val="1400"/>
              <a:buNone/>
              <a:defRPr/>
            </a:lvl9pPr>
          </a:lstStyle>
          <a:p/>
        </p:txBody>
      </p:sp>
      <p:sp>
        <p:nvSpPr>
          <p:cNvPr id="167" name="Google Shape;167;p28"/>
          <p:cNvSpPr txBox="1"/>
          <p:nvPr>
            <p:ph idx="4" type="body"/>
          </p:nvPr>
        </p:nvSpPr>
        <p:spPr>
          <a:xfrm>
            <a:off x="4674240" y="3682080"/>
            <a:ext cx="4015800" cy="1896900"/>
          </a:xfrm>
          <a:prstGeom prst="rect">
            <a:avLst/>
          </a:prstGeom>
          <a:noFill/>
          <a:ln>
            <a:noFill/>
          </a:ln>
        </p:spPr>
        <p:txBody>
          <a:bodyPr anchorCtr="0" anchor="t" bIns="0" lIns="0" spcFirstLastPara="1" rIns="0" wrap="square" tIns="0"/>
          <a:lstStyle>
            <a:lvl1pPr indent="-228600" lvl="0" marL="457200" rtl="0" algn="l">
              <a:spcBef>
                <a:spcPts val="0"/>
              </a:spcBef>
              <a:spcAft>
                <a:spcPts val="0"/>
              </a:spcAft>
              <a:buSzPts val="1400"/>
              <a:buNone/>
              <a:defRPr/>
            </a:lvl1pPr>
            <a:lvl2pPr indent="-228600" lvl="1" marL="914400" rtl="0" algn="l">
              <a:spcBef>
                <a:spcPts val="0"/>
              </a:spcBef>
              <a:spcAft>
                <a:spcPts val="0"/>
              </a:spcAft>
              <a:buSzPts val="1400"/>
              <a:buNone/>
              <a:defRPr/>
            </a:lvl2pPr>
            <a:lvl3pPr indent="-228600" lvl="2" marL="1371600" rtl="0" algn="l">
              <a:spcBef>
                <a:spcPts val="0"/>
              </a:spcBef>
              <a:spcAft>
                <a:spcPts val="0"/>
              </a:spcAft>
              <a:buSzPts val="1400"/>
              <a:buNone/>
              <a:defRPr/>
            </a:lvl3pPr>
            <a:lvl4pPr indent="-228600" lvl="3" marL="1828800" rtl="0" algn="l">
              <a:spcBef>
                <a:spcPts val="0"/>
              </a:spcBef>
              <a:spcAft>
                <a:spcPts val="0"/>
              </a:spcAft>
              <a:buSzPts val="1400"/>
              <a:buNone/>
              <a:defRPr/>
            </a:lvl4pPr>
            <a:lvl5pPr indent="-228600" lvl="4" marL="2286000" rtl="0" algn="l">
              <a:spcBef>
                <a:spcPts val="0"/>
              </a:spcBef>
              <a:spcAft>
                <a:spcPts val="0"/>
              </a:spcAft>
              <a:buSzPts val="1400"/>
              <a:buNone/>
              <a:defRPr/>
            </a:lvl5pPr>
            <a:lvl6pPr indent="-228600" lvl="5" marL="2743200" rtl="0" algn="l">
              <a:spcBef>
                <a:spcPts val="0"/>
              </a:spcBef>
              <a:spcAft>
                <a:spcPts val="0"/>
              </a:spcAft>
              <a:buSzPts val="1400"/>
              <a:buNone/>
              <a:defRPr/>
            </a:lvl6pPr>
            <a:lvl7pPr indent="-228600" lvl="6" marL="3200400" rtl="0" algn="l">
              <a:spcBef>
                <a:spcPts val="0"/>
              </a:spcBef>
              <a:spcAft>
                <a:spcPts val="0"/>
              </a:spcAft>
              <a:buSzPts val="1400"/>
              <a:buNone/>
              <a:defRPr/>
            </a:lvl7pPr>
            <a:lvl8pPr indent="-228600" lvl="7" marL="3657600" rtl="0" algn="l">
              <a:spcBef>
                <a:spcPts val="0"/>
              </a:spcBef>
              <a:spcAft>
                <a:spcPts val="0"/>
              </a:spcAft>
              <a:buSzPts val="1400"/>
              <a:buNone/>
              <a:defRPr/>
            </a:lvl8pPr>
            <a:lvl9pPr indent="-228600" lvl="8" marL="4114800" rtl="0" algn="l">
              <a:spcBef>
                <a:spcPts val="0"/>
              </a:spcBef>
              <a:spcAft>
                <a:spcPts val="0"/>
              </a:spcAft>
              <a:buSzPts val="1400"/>
              <a:buNone/>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6 Content">
  <p:cSld name="Title, 6 Content">
    <p:spTree>
      <p:nvGrpSpPr>
        <p:cNvPr id="168" name="Shape 168"/>
        <p:cNvGrpSpPr/>
        <p:nvPr/>
      </p:nvGrpSpPr>
      <p:grpSpPr>
        <a:xfrm>
          <a:off x="0" y="0"/>
          <a:ext cx="0" cy="0"/>
          <a:chOff x="0" y="0"/>
          <a:chExt cx="0" cy="0"/>
        </a:xfrm>
      </p:grpSpPr>
      <p:sp>
        <p:nvSpPr>
          <p:cNvPr id="169" name="Google Shape;169;p29"/>
          <p:cNvSpPr txBox="1"/>
          <p:nvPr>
            <p:ph type="title"/>
          </p:nvPr>
        </p:nvSpPr>
        <p:spPr>
          <a:xfrm>
            <a:off x="457200" y="273600"/>
            <a:ext cx="8229300" cy="1144800"/>
          </a:xfrm>
          <a:prstGeom prst="rect">
            <a:avLst/>
          </a:prstGeom>
          <a:noFill/>
          <a:ln>
            <a:noFill/>
          </a:ln>
        </p:spPr>
        <p:txBody>
          <a:bodyPr anchorCtr="0" anchor="ctr" bIns="0" lIns="0" spcFirstLastPara="1" rIns="0" wrap="square" tIns="0"/>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70" name="Google Shape;170;p29"/>
          <p:cNvSpPr txBox="1"/>
          <p:nvPr>
            <p:ph idx="1" type="body"/>
          </p:nvPr>
        </p:nvSpPr>
        <p:spPr>
          <a:xfrm>
            <a:off x="457200" y="1604520"/>
            <a:ext cx="2649600" cy="1896900"/>
          </a:xfrm>
          <a:prstGeom prst="rect">
            <a:avLst/>
          </a:prstGeom>
          <a:noFill/>
          <a:ln>
            <a:noFill/>
          </a:ln>
        </p:spPr>
        <p:txBody>
          <a:bodyPr anchorCtr="0" anchor="t" bIns="0" lIns="0" spcFirstLastPara="1" rIns="0" wrap="square" tIns="0"/>
          <a:lstStyle>
            <a:lvl1pPr indent="-228600" lvl="0" marL="457200" rtl="0" algn="l">
              <a:spcBef>
                <a:spcPts val="0"/>
              </a:spcBef>
              <a:spcAft>
                <a:spcPts val="0"/>
              </a:spcAft>
              <a:buSzPts val="1400"/>
              <a:buNone/>
              <a:defRPr/>
            </a:lvl1pPr>
            <a:lvl2pPr indent="-228600" lvl="1" marL="914400" rtl="0" algn="l">
              <a:spcBef>
                <a:spcPts val="0"/>
              </a:spcBef>
              <a:spcAft>
                <a:spcPts val="0"/>
              </a:spcAft>
              <a:buSzPts val="1400"/>
              <a:buNone/>
              <a:defRPr/>
            </a:lvl2pPr>
            <a:lvl3pPr indent="-228600" lvl="2" marL="1371600" rtl="0" algn="l">
              <a:spcBef>
                <a:spcPts val="0"/>
              </a:spcBef>
              <a:spcAft>
                <a:spcPts val="0"/>
              </a:spcAft>
              <a:buSzPts val="1400"/>
              <a:buNone/>
              <a:defRPr/>
            </a:lvl3pPr>
            <a:lvl4pPr indent="-228600" lvl="3" marL="1828800" rtl="0" algn="l">
              <a:spcBef>
                <a:spcPts val="0"/>
              </a:spcBef>
              <a:spcAft>
                <a:spcPts val="0"/>
              </a:spcAft>
              <a:buSzPts val="1400"/>
              <a:buNone/>
              <a:defRPr/>
            </a:lvl4pPr>
            <a:lvl5pPr indent="-228600" lvl="4" marL="2286000" rtl="0" algn="l">
              <a:spcBef>
                <a:spcPts val="0"/>
              </a:spcBef>
              <a:spcAft>
                <a:spcPts val="0"/>
              </a:spcAft>
              <a:buSzPts val="1400"/>
              <a:buNone/>
              <a:defRPr/>
            </a:lvl5pPr>
            <a:lvl6pPr indent="-228600" lvl="5" marL="2743200" rtl="0" algn="l">
              <a:spcBef>
                <a:spcPts val="0"/>
              </a:spcBef>
              <a:spcAft>
                <a:spcPts val="0"/>
              </a:spcAft>
              <a:buSzPts val="1400"/>
              <a:buNone/>
              <a:defRPr/>
            </a:lvl6pPr>
            <a:lvl7pPr indent="-228600" lvl="6" marL="3200400" rtl="0" algn="l">
              <a:spcBef>
                <a:spcPts val="0"/>
              </a:spcBef>
              <a:spcAft>
                <a:spcPts val="0"/>
              </a:spcAft>
              <a:buSzPts val="1400"/>
              <a:buNone/>
              <a:defRPr/>
            </a:lvl7pPr>
            <a:lvl8pPr indent="-228600" lvl="7" marL="3657600" rtl="0" algn="l">
              <a:spcBef>
                <a:spcPts val="0"/>
              </a:spcBef>
              <a:spcAft>
                <a:spcPts val="0"/>
              </a:spcAft>
              <a:buSzPts val="1400"/>
              <a:buNone/>
              <a:defRPr/>
            </a:lvl8pPr>
            <a:lvl9pPr indent="-228600" lvl="8" marL="4114800" rtl="0" algn="l">
              <a:spcBef>
                <a:spcPts val="0"/>
              </a:spcBef>
              <a:spcAft>
                <a:spcPts val="0"/>
              </a:spcAft>
              <a:buSzPts val="1400"/>
              <a:buNone/>
              <a:defRPr/>
            </a:lvl9pPr>
          </a:lstStyle>
          <a:p/>
        </p:txBody>
      </p:sp>
      <p:sp>
        <p:nvSpPr>
          <p:cNvPr id="171" name="Google Shape;171;p29"/>
          <p:cNvSpPr txBox="1"/>
          <p:nvPr>
            <p:ph idx="2" type="body"/>
          </p:nvPr>
        </p:nvSpPr>
        <p:spPr>
          <a:xfrm>
            <a:off x="3239640" y="1604520"/>
            <a:ext cx="2649600" cy="1896900"/>
          </a:xfrm>
          <a:prstGeom prst="rect">
            <a:avLst/>
          </a:prstGeom>
          <a:noFill/>
          <a:ln>
            <a:noFill/>
          </a:ln>
        </p:spPr>
        <p:txBody>
          <a:bodyPr anchorCtr="0" anchor="t" bIns="0" lIns="0" spcFirstLastPara="1" rIns="0" wrap="square" tIns="0"/>
          <a:lstStyle>
            <a:lvl1pPr indent="-228600" lvl="0" marL="457200" rtl="0" algn="l">
              <a:spcBef>
                <a:spcPts val="0"/>
              </a:spcBef>
              <a:spcAft>
                <a:spcPts val="0"/>
              </a:spcAft>
              <a:buSzPts val="1400"/>
              <a:buNone/>
              <a:defRPr/>
            </a:lvl1pPr>
            <a:lvl2pPr indent="-228600" lvl="1" marL="914400" rtl="0" algn="l">
              <a:spcBef>
                <a:spcPts val="0"/>
              </a:spcBef>
              <a:spcAft>
                <a:spcPts val="0"/>
              </a:spcAft>
              <a:buSzPts val="1400"/>
              <a:buNone/>
              <a:defRPr/>
            </a:lvl2pPr>
            <a:lvl3pPr indent="-228600" lvl="2" marL="1371600" rtl="0" algn="l">
              <a:spcBef>
                <a:spcPts val="0"/>
              </a:spcBef>
              <a:spcAft>
                <a:spcPts val="0"/>
              </a:spcAft>
              <a:buSzPts val="1400"/>
              <a:buNone/>
              <a:defRPr/>
            </a:lvl3pPr>
            <a:lvl4pPr indent="-228600" lvl="3" marL="1828800" rtl="0" algn="l">
              <a:spcBef>
                <a:spcPts val="0"/>
              </a:spcBef>
              <a:spcAft>
                <a:spcPts val="0"/>
              </a:spcAft>
              <a:buSzPts val="1400"/>
              <a:buNone/>
              <a:defRPr/>
            </a:lvl4pPr>
            <a:lvl5pPr indent="-228600" lvl="4" marL="2286000" rtl="0" algn="l">
              <a:spcBef>
                <a:spcPts val="0"/>
              </a:spcBef>
              <a:spcAft>
                <a:spcPts val="0"/>
              </a:spcAft>
              <a:buSzPts val="1400"/>
              <a:buNone/>
              <a:defRPr/>
            </a:lvl5pPr>
            <a:lvl6pPr indent="-228600" lvl="5" marL="2743200" rtl="0" algn="l">
              <a:spcBef>
                <a:spcPts val="0"/>
              </a:spcBef>
              <a:spcAft>
                <a:spcPts val="0"/>
              </a:spcAft>
              <a:buSzPts val="1400"/>
              <a:buNone/>
              <a:defRPr/>
            </a:lvl6pPr>
            <a:lvl7pPr indent="-228600" lvl="6" marL="3200400" rtl="0" algn="l">
              <a:spcBef>
                <a:spcPts val="0"/>
              </a:spcBef>
              <a:spcAft>
                <a:spcPts val="0"/>
              </a:spcAft>
              <a:buSzPts val="1400"/>
              <a:buNone/>
              <a:defRPr/>
            </a:lvl7pPr>
            <a:lvl8pPr indent="-228600" lvl="7" marL="3657600" rtl="0" algn="l">
              <a:spcBef>
                <a:spcPts val="0"/>
              </a:spcBef>
              <a:spcAft>
                <a:spcPts val="0"/>
              </a:spcAft>
              <a:buSzPts val="1400"/>
              <a:buNone/>
              <a:defRPr/>
            </a:lvl8pPr>
            <a:lvl9pPr indent="-228600" lvl="8" marL="4114800" rtl="0" algn="l">
              <a:spcBef>
                <a:spcPts val="0"/>
              </a:spcBef>
              <a:spcAft>
                <a:spcPts val="0"/>
              </a:spcAft>
              <a:buSzPts val="1400"/>
              <a:buNone/>
              <a:defRPr/>
            </a:lvl9pPr>
          </a:lstStyle>
          <a:p/>
        </p:txBody>
      </p:sp>
      <p:sp>
        <p:nvSpPr>
          <p:cNvPr id="172" name="Google Shape;172;p29"/>
          <p:cNvSpPr txBox="1"/>
          <p:nvPr>
            <p:ph idx="3" type="body"/>
          </p:nvPr>
        </p:nvSpPr>
        <p:spPr>
          <a:xfrm>
            <a:off x="6022080" y="1604520"/>
            <a:ext cx="2649600" cy="1896900"/>
          </a:xfrm>
          <a:prstGeom prst="rect">
            <a:avLst/>
          </a:prstGeom>
          <a:noFill/>
          <a:ln>
            <a:noFill/>
          </a:ln>
        </p:spPr>
        <p:txBody>
          <a:bodyPr anchorCtr="0" anchor="t" bIns="0" lIns="0" spcFirstLastPara="1" rIns="0" wrap="square" tIns="0"/>
          <a:lstStyle>
            <a:lvl1pPr indent="-228600" lvl="0" marL="457200" rtl="0" algn="l">
              <a:spcBef>
                <a:spcPts val="0"/>
              </a:spcBef>
              <a:spcAft>
                <a:spcPts val="0"/>
              </a:spcAft>
              <a:buSzPts val="1400"/>
              <a:buNone/>
              <a:defRPr/>
            </a:lvl1pPr>
            <a:lvl2pPr indent="-228600" lvl="1" marL="914400" rtl="0" algn="l">
              <a:spcBef>
                <a:spcPts val="0"/>
              </a:spcBef>
              <a:spcAft>
                <a:spcPts val="0"/>
              </a:spcAft>
              <a:buSzPts val="1400"/>
              <a:buNone/>
              <a:defRPr/>
            </a:lvl2pPr>
            <a:lvl3pPr indent="-228600" lvl="2" marL="1371600" rtl="0" algn="l">
              <a:spcBef>
                <a:spcPts val="0"/>
              </a:spcBef>
              <a:spcAft>
                <a:spcPts val="0"/>
              </a:spcAft>
              <a:buSzPts val="1400"/>
              <a:buNone/>
              <a:defRPr/>
            </a:lvl3pPr>
            <a:lvl4pPr indent="-228600" lvl="3" marL="1828800" rtl="0" algn="l">
              <a:spcBef>
                <a:spcPts val="0"/>
              </a:spcBef>
              <a:spcAft>
                <a:spcPts val="0"/>
              </a:spcAft>
              <a:buSzPts val="1400"/>
              <a:buNone/>
              <a:defRPr/>
            </a:lvl4pPr>
            <a:lvl5pPr indent="-228600" lvl="4" marL="2286000" rtl="0" algn="l">
              <a:spcBef>
                <a:spcPts val="0"/>
              </a:spcBef>
              <a:spcAft>
                <a:spcPts val="0"/>
              </a:spcAft>
              <a:buSzPts val="1400"/>
              <a:buNone/>
              <a:defRPr/>
            </a:lvl5pPr>
            <a:lvl6pPr indent="-228600" lvl="5" marL="2743200" rtl="0" algn="l">
              <a:spcBef>
                <a:spcPts val="0"/>
              </a:spcBef>
              <a:spcAft>
                <a:spcPts val="0"/>
              </a:spcAft>
              <a:buSzPts val="1400"/>
              <a:buNone/>
              <a:defRPr/>
            </a:lvl6pPr>
            <a:lvl7pPr indent="-228600" lvl="6" marL="3200400" rtl="0" algn="l">
              <a:spcBef>
                <a:spcPts val="0"/>
              </a:spcBef>
              <a:spcAft>
                <a:spcPts val="0"/>
              </a:spcAft>
              <a:buSzPts val="1400"/>
              <a:buNone/>
              <a:defRPr/>
            </a:lvl7pPr>
            <a:lvl8pPr indent="-228600" lvl="7" marL="3657600" rtl="0" algn="l">
              <a:spcBef>
                <a:spcPts val="0"/>
              </a:spcBef>
              <a:spcAft>
                <a:spcPts val="0"/>
              </a:spcAft>
              <a:buSzPts val="1400"/>
              <a:buNone/>
              <a:defRPr/>
            </a:lvl8pPr>
            <a:lvl9pPr indent="-228600" lvl="8" marL="4114800" rtl="0" algn="l">
              <a:spcBef>
                <a:spcPts val="0"/>
              </a:spcBef>
              <a:spcAft>
                <a:spcPts val="0"/>
              </a:spcAft>
              <a:buSzPts val="1400"/>
              <a:buNone/>
              <a:defRPr/>
            </a:lvl9pPr>
          </a:lstStyle>
          <a:p/>
        </p:txBody>
      </p:sp>
      <p:sp>
        <p:nvSpPr>
          <p:cNvPr id="173" name="Google Shape;173;p29"/>
          <p:cNvSpPr txBox="1"/>
          <p:nvPr>
            <p:ph idx="4" type="body"/>
          </p:nvPr>
        </p:nvSpPr>
        <p:spPr>
          <a:xfrm>
            <a:off x="457200" y="3682080"/>
            <a:ext cx="2649600" cy="1896900"/>
          </a:xfrm>
          <a:prstGeom prst="rect">
            <a:avLst/>
          </a:prstGeom>
          <a:noFill/>
          <a:ln>
            <a:noFill/>
          </a:ln>
        </p:spPr>
        <p:txBody>
          <a:bodyPr anchorCtr="0" anchor="t" bIns="0" lIns="0" spcFirstLastPara="1" rIns="0" wrap="square" tIns="0"/>
          <a:lstStyle>
            <a:lvl1pPr indent="-228600" lvl="0" marL="457200" rtl="0" algn="l">
              <a:spcBef>
                <a:spcPts val="0"/>
              </a:spcBef>
              <a:spcAft>
                <a:spcPts val="0"/>
              </a:spcAft>
              <a:buSzPts val="1400"/>
              <a:buNone/>
              <a:defRPr/>
            </a:lvl1pPr>
            <a:lvl2pPr indent="-228600" lvl="1" marL="914400" rtl="0" algn="l">
              <a:spcBef>
                <a:spcPts val="0"/>
              </a:spcBef>
              <a:spcAft>
                <a:spcPts val="0"/>
              </a:spcAft>
              <a:buSzPts val="1400"/>
              <a:buNone/>
              <a:defRPr/>
            </a:lvl2pPr>
            <a:lvl3pPr indent="-228600" lvl="2" marL="1371600" rtl="0" algn="l">
              <a:spcBef>
                <a:spcPts val="0"/>
              </a:spcBef>
              <a:spcAft>
                <a:spcPts val="0"/>
              </a:spcAft>
              <a:buSzPts val="1400"/>
              <a:buNone/>
              <a:defRPr/>
            </a:lvl3pPr>
            <a:lvl4pPr indent="-228600" lvl="3" marL="1828800" rtl="0" algn="l">
              <a:spcBef>
                <a:spcPts val="0"/>
              </a:spcBef>
              <a:spcAft>
                <a:spcPts val="0"/>
              </a:spcAft>
              <a:buSzPts val="1400"/>
              <a:buNone/>
              <a:defRPr/>
            </a:lvl4pPr>
            <a:lvl5pPr indent="-228600" lvl="4" marL="2286000" rtl="0" algn="l">
              <a:spcBef>
                <a:spcPts val="0"/>
              </a:spcBef>
              <a:spcAft>
                <a:spcPts val="0"/>
              </a:spcAft>
              <a:buSzPts val="1400"/>
              <a:buNone/>
              <a:defRPr/>
            </a:lvl5pPr>
            <a:lvl6pPr indent="-228600" lvl="5" marL="2743200" rtl="0" algn="l">
              <a:spcBef>
                <a:spcPts val="0"/>
              </a:spcBef>
              <a:spcAft>
                <a:spcPts val="0"/>
              </a:spcAft>
              <a:buSzPts val="1400"/>
              <a:buNone/>
              <a:defRPr/>
            </a:lvl6pPr>
            <a:lvl7pPr indent="-228600" lvl="6" marL="3200400" rtl="0" algn="l">
              <a:spcBef>
                <a:spcPts val="0"/>
              </a:spcBef>
              <a:spcAft>
                <a:spcPts val="0"/>
              </a:spcAft>
              <a:buSzPts val="1400"/>
              <a:buNone/>
              <a:defRPr/>
            </a:lvl7pPr>
            <a:lvl8pPr indent="-228600" lvl="7" marL="3657600" rtl="0" algn="l">
              <a:spcBef>
                <a:spcPts val="0"/>
              </a:spcBef>
              <a:spcAft>
                <a:spcPts val="0"/>
              </a:spcAft>
              <a:buSzPts val="1400"/>
              <a:buNone/>
              <a:defRPr/>
            </a:lvl8pPr>
            <a:lvl9pPr indent="-228600" lvl="8" marL="4114800" rtl="0" algn="l">
              <a:spcBef>
                <a:spcPts val="0"/>
              </a:spcBef>
              <a:spcAft>
                <a:spcPts val="0"/>
              </a:spcAft>
              <a:buSzPts val="1400"/>
              <a:buNone/>
              <a:defRPr/>
            </a:lvl9pPr>
          </a:lstStyle>
          <a:p/>
        </p:txBody>
      </p:sp>
      <p:sp>
        <p:nvSpPr>
          <p:cNvPr id="174" name="Google Shape;174;p29"/>
          <p:cNvSpPr txBox="1"/>
          <p:nvPr>
            <p:ph idx="5" type="body"/>
          </p:nvPr>
        </p:nvSpPr>
        <p:spPr>
          <a:xfrm>
            <a:off x="3239640" y="3682080"/>
            <a:ext cx="2649600" cy="1896900"/>
          </a:xfrm>
          <a:prstGeom prst="rect">
            <a:avLst/>
          </a:prstGeom>
          <a:noFill/>
          <a:ln>
            <a:noFill/>
          </a:ln>
        </p:spPr>
        <p:txBody>
          <a:bodyPr anchorCtr="0" anchor="t" bIns="0" lIns="0" spcFirstLastPara="1" rIns="0" wrap="square" tIns="0"/>
          <a:lstStyle>
            <a:lvl1pPr indent="-228600" lvl="0" marL="457200" rtl="0" algn="l">
              <a:spcBef>
                <a:spcPts val="0"/>
              </a:spcBef>
              <a:spcAft>
                <a:spcPts val="0"/>
              </a:spcAft>
              <a:buSzPts val="1400"/>
              <a:buNone/>
              <a:defRPr/>
            </a:lvl1pPr>
            <a:lvl2pPr indent="-228600" lvl="1" marL="914400" rtl="0" algn="l">
              <a:spcBef>
                <a:spcPts val="0"/>
              </a:spcBef>
              <a:spcAft>
                <a:spcPts val="0"/>
              </a:spcAft>
              <a:buSzPts val="1400"/>
              <a:buNone/>
              <a:defRPr/>
            </a:lvl2pPr>
            <a:lvl3pPr indent="-228600" lvl="2" marL="1371600" rtl="0" algn="l">
              <a:spcBef>
                <a:spcPts val="0"/>
              </a:spcBef>
              <a:spcAft>
                <a:spcPts val="0"/>
              </a:spcAft>
              <a:buSzPts val="1400"/>
              <a:buNone/>
              <a:defRPr/>
            </a:lvl3pPr>
            <a:lvl4pPr indent="-228600" lvl="3" marL="1828800" rtl="0" algn="l">
              <a:spcBef>
                <a:spcPts val="0"/>
              </a:spcBef>
              <a:spcAft>
                <a:spcPts val="0"/>
              </a:spcAft>
              <a:buSzPts val="1400"/>
              <a:buNone/>
              <a:defRPr/>
            </a:lvl4pPr>
            <a:lvl5pPr indent="-228600" lvl="4" marL="2286000" rtl="0" algn="l">
              <a:spcBef>
                <a:spcPts val="0"/>
              </a:spcBef>
              <a:spcAft>
                <a:spcPts val="0"/>
              </a:spcAft>
              <a:buSzPts val="1400"/>
              <a:buNone/>
              <a:defRPr/>
            </a:lvl5pPr>
            <a:lvl6pPr indent="-228600" lvl="5" marL="2743200" rtl="0" algn="l">
              <a:spcBef>
                <a:spcPts val="0"/>
              </a:spcBef>
              <a:spcAft>
                <a:spcPts val="0"/>
              </a:spcAft>
              <a:buSzPts val="1400"/>
              <a:buNone/>
              <a:defRPr/>
            </a:lvl6pPr>
            <a:lvl7pPr indent="-228600" lvl="6" marL="3200400" rtl="0" algn="l">
              <a:spcBef>
                <a:spcPts val="0"/>
              </a:spcBef>
              <a:spcAft>
                <a:spcPts val="0"/>
              </a:spcAft>
              <a:buSzPts val="1400"/>
              <a:buNone/>
              <a:defRPr/>
            </a:lvl7pPr>
            <a:lvl8pPr indent="-228600" lvl="7" marL="3657600" rtl="0" algn="l">
              <a:spcBef>
                <a:spcPts val="0"/>
              </a:spcBef>
              <a:spcAft>
                <a:spcPts val="0"/>
              </a:spcAft>
              <a:buSzPts val="1400"/>
              <a:buNone/>
              <a:defRPr/>
            </a:lvl8pPr>
            <a:lvl9pPr indent="-228600" lvl="8" marL="4114800" rtl="0" algn="l">
              <a:spcBef>
                <a:spcPts val="0"/>
              </a:spcBef>
              <a:spcAft>
                <a:spcPts val="0"/>
              </a:spcAft>
              <a:buSzPts val="1400"/>
              <a:buNone/>
              <a:defRPr/>
            </a:lvl9pPr>
          </a:lstStyle>
          <a:p/>
        </p:txBody>
      </p:sp>
      <p:sp>
        <p:nvSpPr>
          <p:cNvPr id="175" name="Google Shape;175;p29"/>
          <p:cNvSpPr txBox="1"/>
          <p:nvPr>
            <p:ph idx="6" type="body"/>
          </p:nvPr>
        </p:nvSpPr>
        <p:spPr>
          <a:xfrm>
            <a:off x="6022080" y="3682080"/>
            <a:ext cx="2649600" cy="1896900"/>
          </a:xfrm>
          <a:prstGeom prst="rect">
            <a:avLst/>
          </a:prstGeom>
          <a:noFill/>
          <a:ln>
            <a:noFill/>
          </a:ln>
        </p:spPr>
        <p:txBody>
          <a:bodyPr anchorCtr="0" anchor="t" bIns="0" lIns="0" spcFirstLastPara="1" rIns="0" wrap="square" tIns="0"/>
          <a:lstStyle>
            <a:lvl1pPr indent="-228600" lvl="0" marL="457200" rtl="0" algn="l">
              <a:spcBef>
                <a:spcPts val="0"/>
              </a:spcBef>
              <a:spcAft>
                <a:spcPts val="0"/>
              </a:spcAft>
              <a:buSzPts val="1400"/>
              <a:buNone/>
              <a:defRPr/>
            </a:lvl1pPr>
            <a:lvl2pPr indent="-228600" lvl="1" marL="914400" rtl="0" algn="l">
              <a:spcBef>
                <a:spcPts val="0"/>
              </a:spcBef>
              <a:spcAft>
                <a:spcPts val="0"/>
              </a:spcAft>
              <a:buSzPts val="1400"/>
              <a:buNone/>
              <a:defRPr/>
            </a:lvl2pPr>
            <a:lvl3pPr indent="-228600" lvl="2" marL="1371600" rtl="0" algn="l">
              <a:spcBef>
                <a:spcPts val="0"/>
              </a:spcBef>
              <a:spcAft>
                <a:spcPts val="0"/>
              </a:spcAft>
              <a:buSzPts val="1400"/>
              <a:buNone/>
              <a:defRPr/>
            </a:lvl3pPr>
            <a:lvl4pPr indent="-228600" lvl="3" marL="1828800" rtl="0" algn="l">
              <a:spcBef>
                <a:spcPts val="0"/>
              </a:spcBef>
              <a:spcAft>
                <a:spcPts val="0"/>
              </a:spcAft>
              <a:buSzPts val="1400"/>
              <a:buNone/>
              <a:defRPr/>
            </a:lvl4pPr>
            <a:lvl5pPr indent="-228600" lvl="4" marL="2286000" rtl="0" algn="l">
              <a:spcBef>
                <a:spcPts val="0"/>
              </a:spcBef>
              <a:spcAft>
                <a:spcPts val="0"/>
              </a:spcAft>
              <a:buSzPts val="1400"/>
              <a:buNone/>
              <a:defRPr/>
            </a:lvl5pPr>
            <a:lvl6pPr indent="-228600" lvl="5" marL="2743200" rtl="0" algn="l">
              <a:spcBef>
                <a:spcPts val="0"/>
              </a:spcBef>
              <a:spcAft>
                <a:spcPts val="0"/>
              </a:spcAft>
              <a:buSzPts val="1400"/>
              <a:buNone/>
              <a:defRPr/>
            </a:lvl6pPr>
            <a:lvl7pPr indent="-228600" lvl="6" marL="3200400" rtl="0" algn="l">
              <a:spcBef>
                <a:spcPts val="0"/>
              </a:spcBef>
              <a:spcAft>
                <a:spcPts val="0"/>
              </a:spcAft>
              <a:buSzPts val="1400"/>
              <a:buNone/>
              <a:defRPr/>
            </a:lvl7pPr>
            <a:lvl8pPr indent="-228600" lvl="7" marL="3657600" rtl="0" algn="l">
              <a:spcBef>
                <a:spcPts val="0"/>
              </a:spcBef>
              <a:spcAft>
                <a:spcPts val="0"/>
              </a:spcAft>
              <a:buSzPts val="1400"/>
              <a:buNone/>
              <a:defRPr/>
            </a:lvl8pPr>
            <a:lvl9pPr indent="-228600" lvl="8" marL="4114800" rtl="0" algn="l">
              <a:spcBef>
                <a:spcPts val="0"/>
              </a:spcBef>
              <a:spcAft>
                <a:spcPts val="0"/>
              </a:spcAft>
              <a:buSzPts val="1400"/>
              <a:buNone/>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Slide" type="blank">
  <p:cSld name="BLANK">
    <p:spTree>
      <p:nvGrpSpPr>
        <p:cNvPr id="180" name="Shape 180"/>
        <p:cNvGrpSpPr/>
        <p:nvPr/>
      </p:nvGrpSpPr>
      <p:grpSpPr>
        <a:xfrm>
          <a:off x="0" y="0"/>
          <a:ext cx="0" cy="0"/>
          <a:chOff x="0" y="0"/>
          <a:chExt cx="0" cy="0"/>
        </a:xfrm>
      </p:grpSpPr>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x">
  <p:cSld name="TITLE_AND_BODY">
    <p:spTree>
      <p:nvGrpSpPr>
        <p:cNvPr id="181" name="Shape 181"/>
        <p:cNvGrpSpPr/>
        <p:nvPr/>
      </p:nvGrpSpPr>
      <p:grpSpPr>
        <a:xfrm>
          <a:off x="0" y="0"/>
          <a:ext cx="0" cy="0"/>
          <a:chOff x="0" y="0"/>
          <a:chExt cx="0" cy="0"/>
        </a:xfrm>
      </p:grpSpPr>
      <p:sp>
        <p:nvSpPr>
          <p:cNvPr id="182" name="Google Shape;182;p32"/>
          <p:cNvSpPr txBox="1"/>
          <p:nvPr>
            <p:ph type="title"/>
          </p:nvPr>
        </p:nvSpPr>
        <p:spPr>
          <a:xfrm>
            <a:off x="457200" y="273600"/>
            <a:ext cx="8229300" cy="1144800"/>
          </a:xfrm>
          <a:prstGeom prst="rect">
            <a:avLst/>
          </a:prstGeom>
          <a:noFill/>
          <a:ln>
            <a:noFill/>
          </a:ln>
        </p:spPr>
        <p:txBody>
          <a:bodyPr anchorCtr="0" anchor="ctr" bIns="0" lIns="0" spcFirstLastPara="1" rIns="0" wrap="square" tIns="0"/>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83" name="Google Shape;183;p32"/>
          <p:cNvSpPr txBox="1"/>
          <p:nvPr>
            <p:ph idx="1" type="subTitle"/>
          </p:nvPr>
        </p:nvSpPr>
        <p:spPr>
          <a:xfrm>
            <a:off x="457200" y="1604520"/>
            <a:ext cx="8229300" cy="3977400"/>
          </a:xfrm>
          <a:prstGeom prst="rect">
            <a:avLst/>
          </a:prstGeom>
          <a:noFill/>
          <a:ln>
            <a:noFill/>
          </a:ln>
        </p:spPr>
        <p:txBody>
          <a:bodyPr anchorCtr="0" anchor="ctr" bIns="0" lIns="0" spcFirstLastPara="1" rIns="0" wrap="square" tIns="0"/>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over Text" type="objOverTx">
  <p:cSld name="OBJECT_OVER_TEXT">
    <p:spTree>
      <p:nvGrpSpPr>
        <p:cNvPr id="29" name="Shape 29"/>
        <p:cNvGrpSpPr/>
        <p:nvPr/>
      </p:nvGrpSpPr>
      <p:grpSpPr>
        <a:xfrm>
          <a:off x="0" y="0"/>
          <a:ext cx="0" cy="0"/>
          <a:chOff x="0" y="0"/>
          <a:chExt cx="0" cy="0"/>
        </a:xfrm>
      </p:grpSpPr>
      <p:sp>
        <p:nvSpPr>
          <p:cNvPr id="30" name="Google Shape;30;p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lstStyle>
            <a:lvl1pPr lvl="0" algn="ctr">
              <a:spcBef>
                <a:spcPts val="0"/>
              </a:spcBef>
              <a:spcAft>
                <a:spcPts val="0"/>
              </a:spcAft>
              <a:buClr>
                <a:schemeClr val="dk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p:nvPr>
            <p:ph idx="1" type="body"/>
          </p:nvPr>
        </p:nvSpPr>
        <p:spPr>
          <a:xfrm>
            <a:off x="457200" y="1600200"/>
            <a:ext cx="8229600" cy="2185988"/>
          </a:xfrm>
          <a:prstGeom prst="rect">
            <a:avLst/>
          </a:prstGeom>
          <a:noFill/>
          <a:ln>
            <a:noFill/>
          </a:ln>
        </p:spPr>
        <p:txBody>
          <a:bodyPr anchorCtr="0" anchor="t" bIns="45700" lIns="91425" spcFirstLastPara="1" rIns="91425" wrap="square" tIns="45700"/>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400"/>
              </a:spcBef>
              <a:spcAft>
                <a:spcPts val="0"/>
              </a:spcAft>
              <a:buSzPts val="1800"/>
              <a:buChar char="❧"/>
              <a:defRPr/>
            </a:lvl6pPr>
            <a:lvl7pPr indent="-342900" lvl="6" marL="3200400" algn="l">
              <a:spcBef>
                <a:spcPts val="400"/>
              </a:spcBef>
              <a:spcAft>
                <a:spcPts val="0"/>
              </a:spcAft>
              <a:buSzPts val="1800"/>
              <a:buChar char="❧"/>
              <a:defRPr/>
            </a:lvl7pPr>
            <a:lvl8pPr indent="-342900" lvl="7" marL="3657600" algn="l">
              <a:spcBef>
                <a:spcPts val="400"/>
              </a:spcBef>
              <a:spcAft>
                <a:spcPts val="0"/>
              </a:spcAft>
              <a:buSzPts val="1800"/>
              <a:buChar char="❧"/>
              <a:defRPr/>
            </a:lvl8pPr>
            <a:lvl9pPr indent="-342900" lvl="8" marL="4114800" algn="l">
              <a:spcBef>
                <a:spcPts val="400"/>
              </a:spcBef>
              <a:spcAft>
                <a:spcPts val="0"/>
              </a:spcAft>
              <a:buSzPts val="1800"/>
              <a:buChar char="❧"/>
              <a:defRPr/>
            </a:lvl9pPr>
          </a:lstStyle>
          <a:p/>
        </p:txBody>
      </p:sp>
      <p:sp>
        <p:nvSpPr>
          <p:cNvPr id="32" name="Google Shape;32;p4"/>
          <p:cNvSpPr txBox="1"/>
          <p:nvPr>
            <p:ph idx="2" type="body"/>
          </p:nvPr>
        </p:nvSpPr>
        <p:spPr>
          <a:xfrm>
            <a:off x="457200" y="3938588"/>
            <a:ext cx="8229600" cy="2187575"/>
          </a:xfrm>
          <a:prstGeom prst="rect">
            <a:avLst/>
          </a:prstGeom>
          <a:noFill/>
          <a:ln>
            <a:noFill/>
          </a:ln>
        </p:spPr>
        <p:txBody>
          <a:bodyPr anchorCtr="0" anchor="t" bIns="45700" lIns="91425" spcFirstLastPara="1" rIns="91425" wrap="square" tIns="45700"/>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400"/>
              </a:spcBef>
              <a:spcAft>
                <a:spcPts val="0"/>
              </a:spcAft>
              <a:buSzPts val="1800"/>
              <a:buChar char="❧"/>
              <a:defRPr/>
            </a:lvl6pPr>
            <a:lvl7pPr indent="-342900" lvl="6" marL="3200400" algn="l">
              <a:spcBef>
                <a:spcPts val="400"/>
              </a:spcBef>
              <a:spcAft>
                <a:spcPts val="0"/>
              </a:spcAft>
              <a:buSzPts val="1800"/>
              <a:buChar char="❧"/>
              <a:defRPr/>
            </a:lvl7pPr>
            <a:lvl8pPr indent="-342900" lvl="7" marL="3657600" algn="l">
              <a:spcBef>
                <a:spcPts val="400"/>
              </a:spcBef>
              <a:spcAft>
                <a:spcPts val="0"/>
              </a:spcAft>
              <a:buSzPts val="1800"/>
              <a:buChar char="❧"/>
              <a:defRPr/>
            </a:lvl8pPr>
            <a:lvl9pPr indent="-342900" lvl="8" marL="4114800" algn="l">
              <a:spcBef>
                <a:spcPts val="400"/>
              </a:spcBef>
              <a:spcAft>
                <a:spcPts val="0"/>
              </a:spcAft>
              <a:buSzPts val="1800"/>
              <a:buChar char="❧"/>
              <a:defRPr/>
            </a:lvl9pPr>
          </a:lstStyle>
          <a:p/>
        </p:txBody>
      </p:sp>
      <p:sp>
        <p:nvSpPr>
          <p:cNvPr id="33" name="Google Shape;33;p4"/>
          <p:cNvSpPr txBox="1"/>
          <p:nvPr>
            <p:ph idx="10" type="dt"/>
          </p:nvPr>
        </p:nvSpPr>
        <p:spPr>
          <a:xfrm>
            <a:off x="457200" y="6245225"/>
            <a:ext cx="2133600" cy="476250"/>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 name="Google Shape;34;p4"/>
          <p:cNvSpPr txBox="1"/>
          <p:nvPr>
            <p:ph idx="11" type="ftr"/>
          </p:nvPr>
        </p:nvSpPr>
        <p:spPr>
          <a:xfrm>
            <a:off x="3124200" y="6245225"/>
            <a:ext cx="2895600" cy="476250"/>
          </a:xfrm>
          <a:prstGeom prst="rect">
            <a:avLst/>
          </a:prstGeom>
          <a:noFill/>
          <a:ln>
            <a:noFill/>
          </a:ln>
        </p:spPr>
        <p:txBody>
          <a:bodyPr anchorCtr="0" anchor="ctr" bIns="45700" lIns="91425" spcFirstLastPara="1" rIns="91425" wrap="square" tIns="4570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4"/>
          <p:cNvSpPr txBox="1"/>
          <p:nvPr>
            <p:ph idx="12" type="sldNum"/>
          </p:nvPr>
        </p:nvSpPr>
        <p:spPr>
          <a:xfrm>
            <a:off x="6553200" y="6245225"/>
            <a:ext cx="2133600" cy="4762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000000"/>
                </a:solidFill>
                <a:latin typeface="Book Antiqua"/>
                <a:ea typeface="Book Antiqua"/>
                <a:cs typeface="Book Antiqua"/>
                <a:sym typeface="Book Antiqua"/>
              </a:defRPr>
            </a:lvl1pPr>
            <a:lvl2pPr indent="0" lvl="1" marL="0" algn="r">
              <a:spcBef>
                <a:spcPts val="0"/>
              </a:spcBef>
              <a:buNone/>
              <a:defRPr sz="1200">
                <a:solidFill>
                  <a:srgbClr val="000000"/>
                </a:solidFill>
                <a:latin typeface="Book Antiqua"/>
                <a:ea typeface="Book Antiqua"/>
                <a:cs typeface="Book Antiqua"/>
                <a:sym typeface="Book Antiqua"/>
              </a:defRPr>
            </a:lvl2pPr>
            <a:lvl3pPr indent="0" lvl="2" marL="0" algn="r">
              <a:spcBef>
                <a:spcPts val="0"/>
              </a:spcBef>
              <a:buNone/>
              <a:defRPr sz="1200">
                <a:solidFill>
                  <a:srgbClr val="000000"/>
                </a:solidFill>
                <a:latin typeface="Book Antiqua"/>
                <a:ea typeface="Book Antiqua"/>
                <a:cs typeface="Book Antiqua"/>
                <a:sym typeface="Book Antiqua"/>
              </a:defRPr>
            </a:lvl3pPr>
            <a:lvl4pPr indent="0" lvl="3" marL="0" algn="r">
              <a:spcBef>
                <a:spcPts val="0"/>
              </a:spcBef>
              <a:buNone/>
              <a:defRPr sz="1200">
                <a:solidFill>
                  <a:srgbClr val="000000"/>
                </a:solidFill>
                <a:latin typeface="Book Antiqua"/>
                <a:ea typeface="Book Antiqua"/>
                <a:cs typeface="Book Antiqua"/>
                <a:sym typeface="Book Antiqua"/>
              </a:defRPr>
            </a:lvl4pPr>
            <a:lvl5pPr indent="0" lvl="4" marL="0" algn="r">
              <a:spcBef>
                <a:spcPts val="0"/>
              </a:spcBef>
              <a:buNone/>
              <a:defRPr sz="1200">
                <a:solidFill>
                  <a:srgbClr val="000000"/>
                </a:solidFill>
                <a:latin typeface="Book Antiqua"/>
                <a:ea typeface="Book Antiqua"/>
                <a:cs typeface="Book Antiqua"/>
                <a:sym typeface="Book Antiqua"/>
              </a:defRPr>
            </a:lvl5pPr>
            <a:lvl6pPr indent="0" lvl="5" marL="0" algn="r">
              <a:spcBef>
                <a:spcPts val="0"/>
              </a:spcBef>
              <a:buNone/>
              <a:defRPr sz="1200">
                <a:solidFill>
                  <a:srgbClr val="000000"/>
                </a:solidFill>
                <a:latin typeface="Book Antiqua"/>
                <a:ea typeface="Book Antiqua"/>
                <a:cs typeface="Book Antiqua"/>
                <a:sym typeface="Book Antiqua"/>
              </a:defRPr>
            </a:lvl6pPr>
            <a:lvl7pPr indent="0" lvl="6" marL="0" algn="r">
              <a:spcBef>
                <a:spcPts val="0"/>
              </a:spcBef>
              <a:buNone/>
              <a:defRPr sz="1200">
                <a:solidFill>
                  <a:srgbClr val="000000"/>
                </a:solidFill>
                <a:latin typeface="Book Antiqua"/>
                <a:ea typeface="Book Antiqua"/>
                <a:cs typeface="Book Antiqua"/>
                <a:sym typeface="Book Antiqua"/>
              </a:defRPr>
            </a:lvl7pPr>
            <a:lvl8pPr indent="0" lvl="7" marL="0" algn="r">
              <a:spcBef>
                <a:spcPts val="0"/>
              </a:spcBef>
              <a:buNone/>
              <a:defRPr sz="1200">
                <a:solidFill>
                  <a:srgbClr val="000000"/>
                </a:solidFill>
                <a:latin typeface="Book Antiqua"/>
                <a:ea typeface="Book Antiqua"/>
                <a:cs typeface="Book Antiqua"/>
                <a:sym typeface="Book Antiqua"/>
              </a:defRPr>
            </a:lvl8pPr>
            <a:lvl9pPr indent="0" lvl="8" marL="0" algn="r">
              <a:spcBef>
                <a:spcPts val="0"/>
              </a:spcBef>
              <a:buNone/>
              <a:defRPr sz="1200">
                <a:solidFill>
                  <a:srgbClr val="000000"/>
                </a:solidFill>
                <a:latin typeface="Book Antiqua"/>
                <a:ea typeface="Book Antiqua"/>
                <a:cs typeface="Book Antiqua"/>
                <a:sym typeface="Book Antiqu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Content" type="obj">
  <p:cSld name="OBJECT">
    <p:spTree>
      <p:nvGrpSpPr>
        <p:cNvPr id="184" name="Shape 184"/>
        <p:cNvGrpSpPr/>
        <p:nvPr/>
      </p:nvGrpSpPr>
      <p:grpSpPr>
        <a:xfrm>
          <a:off x="0" y="0"/>
          <a:ext cx="0" cy="0"/>
          <a:chOff x="0" y="0"/>
          <a:chExt cx="0" cy="0"/>
        </a:xfrm>
      </p:grpSpPr>
      <p:sp>
        <p:nvSpPr>
          <p:cNvPr id="185" name="Google Shape;185;p33"/>
          <p:cNvSpPr txBox="1"/>
          <p:nvPr>
            <p:ph type="title"/>
          </p:nvPr>
        </p:nvSpPr>
        <p:spPr>
          <a:xfrm>
            <a:off x="457200" y="273600"/>
            <a:ext cx="8229300" cy="1144800"/>
          </a:xfrm>
          <a:prstGeom prst="rect">
            <a:avLst/>
          </a:prstGeom>
          <a:noFill/>
          <a:ln>
            <a:noFill/>
          </a:ln>
        </p:spPr>
        <p:txBody>
          <a:bodyPr anchorCtr="0" anchor="ctr" bIns="0" lIns="0" spcFirstLastPara="1" rIns="0" wrap="square" tIns="0"/>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86" name="Google Shape;186;p33"/>
          <p:cNvSpPr txBox="1"/>
          <p:nvPr>
            <p:ph idx="1" type="body"/>
          </p:nvPr>
        </p:nvSpPr>
        <p:spPr>
          <a:xfrm>
            <a:off x="457200" y="1604520"/>
            <a:ext cx="8229300" cy="3977400"/>
          </a:xfrm>
          <a:prstGeom prst="rect">
            <a:avLst/>
          </a:prstGeom>
          <a:noFill/>
          <a:ln>
            <a:noFill/>
          </a:ln>
        </p:spPr>
        <p:txBody>
          <a:bodyPr anchorCtr="0" anchor="t" bIns="0" lIns="0" spcFirstLastPara="1" rIns="0" wrap="square" tIns="0"/>
          <a:lstStyle>
            <a:lvl1pPr indent="-228600" lvl="0" marL="457200" rtl="0" algn="l">
              <a:spcBef>
                <a:spcPts val="0"/>
              </a:spcBef>
              <a:spcAft>
                <a:spcPts val="0"/>
              </a:spcAft>
              <a:buSzPts val="1400"/>
              <a:buNone/>
              <a:defRPr/>
            </a:lvl1pPr>
            <a:lvl2pPr indent="-228600" lvl="1" marL="914400" rtl="0" algn="l">
              <a:spcBef>
                <a:spcPts val="0"/>
              </a:spcBef>
              <a:spcAft>
                <a:spcPts val="0"/>
              </a:spcAft>
              <a:buSzPts val="1400"/>
              <a:buNone/>
              <a:defRPr/>
            </a:lvl2pPr>
            <a:lvl3pPr indent="-228600" lvl="2" marL="1371600" rtl="0" algn="l">
              <a:spcBef>
                <a:spcPts val="0"/>
              </a:spcBef>
              <a:spcAft>
                <a:spcPts val="0"/>
              </a:spcAft>
              <a:buSzPts val="1400"/>
              <a:buNone/>
              <a:defRPr/>
            </a:lvl3pPr>
            <a:lvl4pPr indent="-228600" lvl="3" marL="1828800" rtl="0" algn="l">
              <a:spcBef>
                <a:spcPts val="0"/>
              </a:spcBef>
              <a:spcAft>
                <a:spcPts val="0"/>
              </a:spcAft>
              <a:buSzPts val="1400"/>
              <a:buNone/>
              <a:defRPr/>
            </a:lvl4pPr>
            <a:lvl5pPr indent="-228600" lvl="4" marL="2286000" rtl="0" algn="l">
              <a:spcBef>
                <a:spcPts val="0"/>
              </a:spcBef>
              <a:spcAft>
                <a:spcPts val="0"/>
              </a:spcAft>
              <a:buSzPts val="1400"/>
              <a:buNone/>
              <a:defRPr/>
            </a:lvl5pPr>
            <a:lvl6pPr indent="-228600" lvl="5" marL="2743200" rtl="0" algn="l">
              <a:spcBef>
                <a:spcPts val="0"/>
              </a:spcBef>
              <a:spcAft>
                <a:spcPts val="0"/>
              </a:spcAft>
              <a:buSzPts val="1400"/>
              <a:buNone/>
              <a:defRPr/>
            </a:lvl6pPr>
            <a:lvl7pPr indent="-228600" lvl="6" marL="3200400" rtl="0" algn="l">
              <a:spcBef>
                <a:spcPts val="0"/>
              </a:spcBef>
              <a:spcAft>
                <a:spcPts val="0"/>
              </a:spcAft>
              <a:buSzPts val="1400"/>
              <a:buNone/>
              <a:defRPr/>
            </a:lvl7pPr>
            <a:lvl8pPr indent="-228600" lvl="7" marL="3657600" rtl="0" algn="l">
              <a:spcBef>
                <a:spcPts val="0"/>
              </a:spcBef>
              <a:spcAft>
                <a:spcPts val="0"/>
              </a:spcAft>
              <a:buSzPts val="1400"/>
              <a:buNone/>
              <a:defRPr/>
            </a:lvl8pPr>
            <a:lvl9pPr indent="-228600" lvl="8" marL="4114800" rtl="0" algn="l">
              <a:spcBef>
                <a:spcPts val="0"/>
              </a:spcBef>
              <a:spcAft>
                <a:spcPts val="0"/>
              </a:spcAft>
              <a:buSzPts val="1400"/>
              <a:buNone/>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2 Content" type="twoObj">
  <p:cSld name="TWO_OBJECTS">
    <p:spTree>
      <p:nvGrpSpPr>
        <p:cNvPr id="187" name="Shape 187"/>
        <p:cNvGrpSpPr/>
        <p:nvPr/>
      </p:nvGrpSpPr>
      <p:grpSpPr>
        <a:xfrm>
          <a:off x="0" y="0"/>
          <a:ext cx="0" cy="0"/>
          <a:chOff x="0" y="0"/>
          <a:chExt cx="0" cy="0"/>
        </a:xfrm>
      </p:grpSpPr>
      <p:sp>
        <p:nvSpPr>
          <p:cNvPr id="188" name="Google Shape;188;p34"/>
          <p:cNvSpPr txBox="1"/>
          <p:nvPr>
            <p:ph type="title"/>
          </p:nvPr>
        </p:nvSpPr>
        <p:spPr>
          <a:xfrm>
            <a:off x="457200" y="273600"/>
            <a:ext cx="8229300" cy="1144800"/>
          </a:xfrm>
          <a:prstGeom prst="rect">
            <a:avLst/>
          </a:prstGeom>
          <a:noFill/>
          <a:ln>
            <a:noFill/>
          </a:ln>
        </p:spPr>
        <p:txBody>
          <a:bodyPr anchorCtr="0" anchor="ctr" bIns="0" lIns="0" spcFirstLastPara="1" rIns="0" wrap="square" tIns="0"/>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89" name="Google Shape;189;p34"/>
          <p:cNvSpPr txBox="1"/>
          <p:nvPr>
            <p:ph idx="1" type="body"/>
          </p:nvPr>
        </p:nvSpPr>
        <p:spPr>
          <a:xfrm>
            <a:off x="457200" y="1604520"/>
            <a:ext cx="4015800" cy="3977400"/>
          </a:xfrm>
          <a:prstGeom prst="rect">
            <a:avLst/>
          </a:prstGeom>
          <a:noFill/>
          <a:ln>
            <a:noFill/>
          </a:ln>
        </p:spPr>
        <p:txBody>
          <a:bodyPr anchorCtr="0" anchor="t" bIns="0" lIns="0" spcFirstLastPara="1" rIns="0" wrap="square" tIns="0"/>
          <a:lstStyle>
            <a:lvl1pPr indent="-228600" lvl="0" marL="457200" rtl="0" algn="l">
              <a:spcBef>
                <a:spcPts val="0"/>
              </a:spcBef>
              <a:spcAft>
                <a:spcPts val="0"/>
              </a:spcAft>
              <a:buSzPts val="1400"/>
              <a:buNone/>
              <a:defRPr/>
            </a:lvl1pPr>
            <a:lvl2pPr indent="-228600" lvl="1" marL="914400" rtl="0" algn="l">
              <a:spcBef>
                <a:spcPts val="0"/>
              </a:spcBef>
              <a:spcAft>
                <a:spcPts val="0"/>
              </a:spcAft>
              <a:buSzPts val="1400"/>
              <a:buNone/>
              <a:defRPr/>
            </a:lvl2pPr>
            <a:lvl3pPr indent="-228600" lvl="2" marL="1371600" rtl="0" algn="l">
              <a:spcBef>
                <a:spcPts val="0"/>
              </a:spcBef>
              <a:spcAft>
                <a:spcPts val="0"/>
              </a:spcAft>
              <a:buSzPts val="1400"/>
              <a:buNone/>
              <a:defRPr/>
            </a:lvl3pPr>
            <a:lvl4pPr indent="-228600" lvl="3" marL="1828800" rtl="0" algn="l">
              <a:spcBef>
                <a:spcPts val="0"/>
              </a:spcBef>
              <a:spcAft>
                <a:spcPts val="0"/>
              </a:spcAft>
              <a:buSzPts val="1400"/>
              <a:buNone/>
              <a:defRPr/>
            </a:lvl4pPr>
            <a:lvl5pPr indent="-228600" lvl="4" marL="2286000" rtl="0" algn="l">
              <a:spcBef>
                <a:spcPts val="0"/>
              </a:spcBef>
              <a:spcAft>
                <a:spcPts val="0"/>
              </a:spcAft>
              <a:buSzPts val="1400"/>
              <a:buNone/>
              <a:defRPr/>
            </a:lvl5pPr>
            <a:lvl6pPr indent="-228600" lvl="5" marL="2743200" rtl="0" algn="l">
              <a:spcBef>
                <a:spcPts val="0"/>
              </a:spcBef>
              <a:spcAft>
                <a:spcPts val="0"/>
              </a:spcAft>
              <a:buSzPts val="1400"/>
              <a:buNone/>
              <a:defRPr/>
            </a:lvl6pPr>
            <a:lvl7pPr indent="-228600" lvl="6" marL="3200400" rtl="0" algn="l">
              <a:spcBef>
                <a:spcPts val="0"/>
              </a:spcBef>
              <a:spcAft>
                <a:spcPts val="0"/>
              </a:spcAft>
              <a:buSzPts val="1400"/>
              <a:buNone/>
              <a:defRPr/>
            </a:lvl7pPr>
            <a:lvl8pPr indent="-228600" lvl="7" marL="3657600" rtl="0" algn="l">
              <a:spcBef>
                <a:spcPts val="0"/>
              </a:spcBef>
              <a:spcAft>
                <a:spcPts val="0"/>
              </a:spcAft>
              <a:buSzPts val="1400"/>
              <a:buNone/>
              <a:defRPr/>
            </a:lvl8pPr>
            <a:lvl9pPr indent="-228600" lvl="8" marL="4114800" rtl="0" algn="l">
              <a:spcBef>
                <a:spcPts val="0"/>
              </a:spcBef>
              <a:spcAft>
                <a:spcPts val="0"/>
              </a:spcAft>
              <a:buSzPts val="1400"/>
              <a:buNone/>
              <a:defRPr/>
            </a:lvl9pPr>
          </a:lstStyle>
          <a:p/>
        </p:txBody>
      </p:sp>
      <p:sp>
        <p:nvSpPr>
          <p:cNvPr id="190" name="Google Shape;190;p34"/>
          <p:cNvSpPr txBox="1"/>
          <p:nvPr>
            <p:ph idx="2" type="body"/>
          </p:nvPr>
        </p:nvSpPr>
        <p:spPr>
          <a:xfrm>
            <a:off x="4674240" y="1604520"/>
            <a:ext cx="4015800" cy="3977400"/>
          </a:xfrm>
          <a:prstGeom prst="rect">
            <a:avLst/>
          </a:prstGeom>
          <a:noFill/>
          <a:ln>
            <a:noFill/>
          </a:ln>
        </p:spPr>
        <p:txBody>
          <a:bodyPr anchorCtr="0" anchor="t" bIns="0" lIns="0" spcFirstLastPara="1" rIns="0" wrap="square" tIns="0"/>
          <a:lstStyle>
            <a:lvl1pPr indent="-228600" lvl="0" marL="457200" rtl="0" algn="l">
              <a:spcBef>
                <a:spcPts val="0"/>
              </a:spcBef>
              <a:spcAft>
                <a:spcPts val="0"/>
              </a:spcAft>
              <a:buSzPts val="1400"/>
              <a:buNone/>
              <a:defRPr/>
            </a:lvl1pPr>
            <a:lvl2pPr indent="-228600" lvl="1" marL="914400" rtl="0" algn="l">
              <a:spcBef>
                <a:spcPts val="0"/>
              </a:spcBef>
              <a:spcAft>
                <a:spcPts val="0"/>
              </a:spcAft>
              <a:buSzPts val="1400"/>
              <a:buNone/>
              <a:defRPr/>
            </a:lvl2pPr>
            <a:lvl3pPr indent="-228600" lvl="2" marL="1371600" rtl="0" algn="l">
              <a:spcBef>
                <a:spcPts val="0"/>
              </a:spcBef>
              <a:spcAft>
                <a:spcPts val="0"/>
              </a:spcAft>
              <a:buSzPts val="1400"/>
              <a:buNone/>
              <a:defRPr/>
            </a:lvl3pPr>
            <a:lvl4pPr indent="-228600" lvl="3" marL="1828800" rtl="0" algn="l">
              <a:spcBef>
                <a:spcPts val="0"/>
              </a:spcBef>
              <a:spcAft>
                <a:spcPts val="0"/>
              </a:spcAft>
              <a:buSzPts val="1400"/>
              <a:buNone/>
              <a:defRPr/>
            </a:lvl4pPr>
            <a:lvl5pPr indent="-228600" lvl="4" marL="2286000" rtl="0" algn="l">
              <a:spcBef>
                <a:spcPts val="0"/>
              </a:spcBef>
              <a:spcAft>
                <a:spcPts val="0"/>
              </a:spcAft>
              <a:buSzPts val="1400"/>
              <a:buNone/>
              <a:defRPr/>
            </a:lvl5pPr>
            <a:lvl6pPr indent="-228600" lvl="5" marL="2743200" rtl="0" algn="l">
              <a:spcBef>
                <a:spcPts val="0"/>
              </a:spcBef>
              <a:spcAft>
                <a:spcPts val="0"/>
              </a:spcAft>
              <a:buSzPts val="1400"/>
              <a:buNone/>
              <a:defRPr/>
            </a:lvl6pPr>
            <a:lvl7pPr indent="-228600" lvl="6" marL="3200400" rtl="0" algn="l">
              <a:spcBef>
                <a:spcPts val="0"/>
              </a:spcBef>
              <a:spcAft>
                <a:spcPts val="0"/>
              </a:spcAft>
              <a:buSzPts val="1400"/>
              <a:buNone/>
              <a:defRPr/>
            </a:lvl7pPr>
            <a:lvl8pPr indent="-228600" lvl="7" marL="3657600" rtl="0" algn="l">
              <a:spcBef>
                <a:spcPts val="0"/>
              </a:spcBef>
              <a:spcAft>
                <a:spcPts val="0"/>
              </a:spcAft>
              <a:buSzPts val="1400"/>
              <a:buNone/>
              <a:defRPr/>
            </a:lvl8pPr>
            <a:lvl9pPr indent="-228600" lvl="8" marL="4114800" rtl="0" algn="l">
              <a:spcBef>
                <a:spcPts val="0"/>
              </a:spcBef>
              <a:spcAft>
                <a:spcPts val="0"/>
              </a:spcAft>
              <a:buSzPts val="1400"/>
              <a:buNone/>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191" name="Shape 191"/>
        <p:cNvGrpSpPr/>
        <p:nvPr/>
      </p:nvGrpSpPr>
      <p:grpSpPr>
        <a:xfrm>
          <a:off x="0" y="0"/>
          <a:ext cx="0" cy="0"/>
          <a:chOff x="0" y="0"/>
          <a:chExt cx="0" cy="0"/>
        </a:xfrm>
      </p:grpSpPr>
      <p:sp>
        <p:nvSpPr>
          <p:cNvPr id="192" name="Google Shape;192;p35"/>
          <p:cNvSpPr txBox="1"/>
          <p:nvPr>
            <p:ph type="title"/>
          </p:nvPr>
        </p:nvSpPr>
        <p:spPr>
          <a:xfrm>
            <a:off x="457200" y="273600"/>
            <a:ext cx="8229300" cy="1144800"/>
          </a:xfrm>
          <a:prstGeom prst="rect">
            <a:avLst/>
          </a:prstGeom>
          <a:noFill/>
          <a:ln>
            <a:noFill/>
          </a:ln>
        </p:spPr>
        <p:txBody>
          <a:bodyPr anchorCtr="0" anchor="ctr" bIns="0" lIns="0" spcFirstLastPara="1" rIns="0" wrap="square" tIns="0"/>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entered Text" type="objOnly">
  <p:cSld name="OBJECT_ONLY">
    <p:spTree>
      <p:nvGrpSpPr>
        <p:cNvPr id="193" name="Shape 193"/>
        <p:cNvGrpSpPr/>
        <p:nvPr/>
      </p:nvGrpSpPr>
      <p:grpSpPr>
        <a:xfrm>
          <a:off x="0" y="0"/>
          <a:ext cx="0" cy="0"/>
          <a:chOff x="0" y="0"/>
          <a:chExt cx="0" cy="0"/>
        </a:xfrm>
      </p:grpSpPr>
      <p:sp>
        <p:nvSpPr>
          <p:cNvPr id="194" name="Google Shape;194;p36"/>
          <p:cNvSpPr txBox="1"/>
          <p:nvPr>
            <p:ph idx="1" type="subTitle"/>
          </p:nvPr>
        </p:nvSpPr>
        <p:spPr>
          <a:xfrm>
            <a:off x="457200" y="273600"/>
            <a:ext cx="8229300" cy="5307900"/>
          </a:xfrm>
          <a:prstGeom prst="rect">
            <a:avLst/>
          </a:prstGeom>
          <a:noFill/>
          <a:ln>
            <a:noFill/>
          </a:ln>
        </p:spPr>
        <p:txBody>
          <a:bodyPr anchorCtr="0" anchor="ctr" bIns="0" lIns="0" spcFirstLastPara="1" rIns="0" wrap="square" tIns="0"/>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2 Content and Content" type="twoObjAndObj">
  <p:cSld name="TWO_OBJECTS_AND_OBJECT">
    <p:spTree>
      <p:nvGrpSpPr>
        <p:cNvPr id="195" name="Shape 195"/>
        <p:cNvGrpSpPr/>
        <p:nvPr/>
      </p:nvGrpSpPr>
      <p:grpSpPr>
        <a:xfrm>
          <a:off x="0" y="0"/>
          <a:ext cx="0" cy="0"/>
          <a:chOff x="0" y="0"/>
          <a:chExt cx="0" cy="0"/>
        </a:xfrm>
      </p:grpSpPr>
      <p:sp>
        <p:nvSpPr>
          <p:cNvPr id="196" name="Google Shape;196;p37"/>
          <p:cNvSpPr txBox="1"/>
          <p:nvPr>
            <p:ph type="title"/>
          </p:nvPr>
        </p:nvSpPr>
        <p:spPr>
          <a:xfrm>
            <a:off x="457200" y="273600"/>
            <a:ext cx="8229300" cy="1144800"/>
          </a:xfrm>
          <a:prstGeom prst="rect">
            <a:avLst/>
          </a:prstGeom>
          <a:noFill/>
          <a:ln>
            <a:noFill/>
          </a:ln>
        </p:spPr>
        <p:txBody>
          <a:bodyPr anchorCtr="0" anchor="ctr" bIns="0" lIns="0" spcFirstLastPara="1" rIns="0" wrap="square" tIns="0"/>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97" name="Google Shape;197;p37"/>
          <p:cNvSpPr txBox="1"/>
          <p:nvPr>
            <p:ph idx="1" type="body"/>
          </p:nvPr>
        </p:nvSpPr>
        <p:spPr>
          <a:xfrm>
            <a:off x="457200" y="1604520"/>
            <a:ext cx="4015800" cy="1896900"/>
          </a:xfrm>
          <a:prstGeom prst="rect">
            <a:avLst/>
          </a:prstGeom>
          <a:noFill/>
          <a:ln>
            <a:noFill/>
          </a:ln>
        </p:spPr>
        <p:txBody>
          <a:bodyPr anchorCtr="0" anchor="t" bIns="0" lIns="0" spcFirstLastPara="1" rIns="0" wrap="square" tIns="0"/>
          <a:lstStyle>
            <a:lvl1pPr indent="-228600" lvl="0" marL="457200" rtl="0" algn="l">
              <a:spcBef>
                <a:spcPts val="0"/>
              </a:spcBef>
              <a:spcAft>
                <a:spcPts val="0"/>
              </a:spcAft>
              <a:buSzPts val="1400"/>
              <a:buNone/>
              <a:defRPr/>
            </a:lvl1pPr>
            <a:lvl2pPr indent="-228600" lvl="1" marL="914400" rtl="0" algn="l">
              <a:spcBef>
                <a:spcPts val="0"/>
              </a:spcBef>
              <a:spcAft>
                <a:spcPts val="0"/>
              </a:spcAft>
              <a:buSzPts val="1400"/>
              <a:buNone/>
              <a:defRPr/>
            </a:lvl2pPr>
            <a:lvl3pPr indent="-228600" lvl="2" marL="1371600" rtl="0" algn="l">
              <a:spcBef>
                <a:spcPts val="0"/>
              </a:spcBef>
              <a:spcAft>
                <a:spcPts val="0"/>
              </a:spcAft>
              <a:buSzPts val="1400"/>
              <a:buNone/>
              <a:defRPr/>
            </a:lvl3pPr>
            <a:lvl4pPr indent="-228600" lvl="3" marL="1828800" rtl="0" algn="l">
              <a:spcBef>
                <a:spcPts val="0"/>
              </a:spcBef>
              <a:spcAft>
                <a:spcPts val="0"/>
              </a:spcAft>
              <a:buSzPts val="1400"/>
              <a:buNone/>
              <a:defRPr/>
            </a:lvl4pPr>
            <a:lvl5pPr indent="-228600" lvl="4" marL="2286000" rtl="0" algn="l">
              <a:spcBef>
                <a:spcPts val="0"/>
              </a:spcBef>
              <a:spcAft>
                <a:spcPts val="0"/>
              </a:spcAft>
              <a:buSzPts val="1400"/>
              <a:buNone/>
              <a:defRPr/>
            </a:lvl5pPr>
            <a:lvl6pPr indent="-228600" lvl="5" marL="2743200" rtl="0" algn="l">
              <a:spcBef>
                <a:spcPts val="0"/>
              </a:spcBef>
              <a:spcAft>
                <a:spcPts val="0"/>
              </a:spcAft>
              <a:buSzPts val="1400"/>
              <a:buNone/>
              <a:defRPr/>
            </a:lvl6pPr>
            <a:lvl7pPr indent="-228600" lvl="6" marL="3200400" rtl="0" algn="l">
              <a:spcBef>
                <a:spcPts val="0"/>
              </a:spcBef>
              <a:spcAft>
                <a:spcPts val="0"/>
              </a:spcAft>
              <a:buSzPts val="1400"/>
              <a:buNone/>
              <a:defRPr/>
            </a:lvl7pPr>
            <a:lvl8pPr indent="-228600" lvl="7" marL="3657600" rtl="0" algn="l">
              <a:spcBef>
                <a:spcPts val="0"/>
              </a:spcBef>
              <a:spcAft>
                <a:spcPts val="0"/>
              </a:spcAft>
              <a:buSzPts val="1400"/>
              <a:buNone/>
              <a:defRPr/>
            </a:lvl8pPr>
            <a:lvl9pPr indent="-228600" lvl="8" marL="4114800" rtl="0" algn="l">
              <a:spcBef>
                <a:spcPts val="0"/>
              </a:spcBef>
              <a:spcAft>
                <a:spcPts val="0"/>
              </a:spcAft>
              <a:buSzPts val="1400"/>
              <a:buNone/>
              <a:defRPr/>
            </a:lvl9pPr>
          </a:lstStyle>
          <a:p/>
        </p:txBody>
      </p:sp>
      <p:sp>
        <p:nvSpPr>
          <p:cNvPr id="198" name="Google Shape;198;p37"/>
          <p:cNvSpPr txBox="1"/>
          <p:nvPr>
            <p:ph idx="2" type="body"/>
          </p:nvPr>
        </p:nvSpPr>
        <p:spPr>
          <a:xfrm>
            <a:off x="4674240" y="1604520"/>
            <a:ext cx="4015800" cy="3977400"/>
          </a:xfrm>
          <a:prstGeom prst="rect">
            <a:avLst/>
          </a:prstGeom>
          <a:noFill/>
          <a:ln>
            <a:noFill/>
          </a:ln>
        </p:spPr>
        <p:txBody>
          <a:bodyPr anchorCtr="0" anchor="t" bIns="0" lIns="0" spcFirstLastPara="1" rIns="0" wrap="square" tIns="0"/>
          <a:lstStyle>
            <a:lvl1pPr indent="-228600" lvl="0" marL="457200" rtl="0" algn="l">
              <a:spcBef>
                <a:spcPts val="0"/>
              </a:spcBef>
              <a:spcAft>
                <a:spcPts val="0"/>
              </a:spcAft>
              <a:buSzPts val="1400"/>
              <a:buNone/>
              <a:defRPr/>
            </a:lvl1pPr>
            <a:lvl2pPr indent="-228600" lvl="1" marL="914400" rtl="0" algn="l">
              <a:spcBef>
                <a:spcPts val="0"/>
              </a:spcBef>
              <a:spcAft>
                <a:spcPts val="0"/>
              </a:spcAft>
              <a:buSzPts val="1400"/>
              <a:buNone/>
              <a:defRPr/>
            </a:lvl2pPr>
            <a:lvl3pPr indent="-228600" lvl="2" marL="1371600" rtl="0" algn="l">
              <a:spcBef>
                <a:spcPts val="0"/>
              </a:spcBef>
              <a:spcAft>
                <a:spcPts val="0"/>
              </a:spcAft>
              <a:buSzPts val="1400"/>
              <a:buNone/>
              <a:defRPr/>
            </a:lvl3pPr>
            <a:lvl4pPr indent="-228600" lvl="3" marL="1828800" rtl="0" algn="l">
              <a:spcBef>
                <a:spcPts val="0"/>
              </a:spcBef>
              <a:spcAft>
                <a:spcPts val="0"/>
              </a:spcAft>
              <a:buSzPts val="1400"/>
              <a:buNone/>
              <a:defRPr/>
            </a:lvl4pPr>
            <a:lvl5pPr indent="-228600" lvl="4" marL="2286000" rtl="0" algn="l">
              <a:spcBef>
                <a:spcPts val="0"/>
              </a:spcBef>
              <a:spcAft>
                <a:spcPts val="0"/>
              </a:spcAft>
              <a:buSzPts val="1400"/>
              <a:buNone/>
              <a:defRPr/>
            </a:lvl5pPr>
            <a:lvl6pPr indent="-228600" lvl="5" marL="2743200" rtl="0" algn="l">
              <a:spcBef>
                <a:spcPts val="0"/>
              </a:spcBef>
              <a:spcAft>
                <a:spcPts val="0"/>
              </a:spcAft>
              <a:buSzPts val="1400"/>
              <a:buNone/>
              <a:defRPr/>
            </a:lvl6pPr>
            <a:lvl7pPr indent="-228600" lvl="6" marL="3200400" rtl="0" algn="l">
              <a:spcBef>
                <a:spcPts val="0"/>
              </a:spcBef>
              <a:spcAft>
                <a:spcPts val="0"/>
              </a:spcAft>
              <a:buSzPts val="1400"/>
              <a:buNone/>
              <a:defRPr/>
            </a:lvl7pPr>
            <a:lvl8pPr indent="-228600" lvl="7" marL="3657600" rtl="0" algn="l">
              <a:spcBef>
                <a:spcPts val="0"/>
              </a:spcBef>
              <a:spcAft>
                <a:spcPts val="0"/>
              </a:spcAft>
              <a:buSzPts val="1400"/>
              <a:buNone/>
              <a:defRPr/>
            </a:lvl8pPr>
            <a:lvl9pPr indent="-228600" lvl="8" marL="4114800" rtl="0" algn="l">
              <a:spcBef>
                <a:spcPts val="0"/>
              </a:spcBef>
              <a:spcAft>
                <a:spcPts val="0"/>
              </a:spcAft>
              <a:buSzPts val="1400"/>
              <a:buNone/>
              <a:defRPr/>
            </a:lvl9pPr>
          </a:lstStyle>
          <a:p/>
        </p:txBody>
      </p:sp>
      <p:sp>
        <p:nvSpPr>
          <p:cNvPr id="199" name="Google Shape;199;p37"/>
          <p:cNvSpPr txBox="1"/>
          <p:nvPr>
            <p:ph idx="3" type="body"/>
          </p:nvPr>
        </p:nvSpPr>
        <p:spPr>
          <a:xfrm>
            <a:off x="457200" y="3682080"/>
            <a:ext cx="4015800" cy="1896900"/>
          </a:xfrm>
          <a:prstGeom prst="rect">
            <a:avLst/>
          </a:prstGeom>
          <a:noFill/>
          <a:ln>
            <a:noFill/>
          </a:ln>
        </p:spPr>
        <p:txBody>
          <a:bodyPr anchorCtr="0" anchor="t" bIns="0" lIns="0" spcFirstLastPara="1" rIns="0" wrap="square" tIns="0"/>
          <a:lstStyle>
            <a:lvl1pPr indent="-228600" lvl="0" marL="457200" rtl="0" algn="l">
              <a:spcBef>
                <a:spcPts val="0"/>
              </a:spcBef>
              <a:spcAft>
                <a:spcPts val="0"/>
              </a:spcAft>
              <a:buSzPts val="1400"/>
              <a:buNone/>
              <a:defRPr/>
            </a:lvl1pPr>
            <a:lvl2pPr indent="-228600" lvl="1" marL="914400" rtl="0" algn="l">
              <a:spcBef>
                <a:spcPts val="0"/>
              </a:spcBef>
              <a:spcAft>
                <a:spcPts val="0"/>
              </a:spcAft>
              <a:buSzPts val="1400"/>
              <a:buNone/>
              <a:defRPr/>
            </a:lvl2pPr>
            <a:lvl3pPr indent="-228600" lvl="2" marL="1371600" rtl="0" algn="l">
              <a:spcBef>
                <a:spcPts val="0"/>
              </a:spcBef>
              <a:spcAft>
                <a:spcPts val="0"/>
              </a:spcAft>
              <a:buSzPts val="1400"/>
              <a:buNone/>
              <a:defRPr/>
            </a:lvl3pPr>
            <a:lvl4pPr indent="-228600" lvl="3" marL="1828800" rtl="0" algn="l">
              <a:spcBef>
                <a:spcPts val="0"/>
              </a:spcBef>
              <a:spcAft>
                <a:spcPts val="0"/>
              </a:spcAft>
              <a:buSzPts val="1400"/>
              <a:buNone/>
              <a:defRPr/>
            </a:lvl4pPr>
            <a:lvl5pPr indent="-228600" lvl="4" marL="2286000" rtl="0" algn="l">
              <a:spcBef>
                <a:spcPts val="0"/>
              </a:spcBef>
              <a:spcAft>
                <a:spcPts val="0"/>
              </a:spcAft>
              <a:buSzPts val="1400"/>
              <a:buNone/>
              <a:defRPr/>
            </a:lvl5pPr>
            <a:lvl6pPr indent="-228600" lvl="5" marL="2743200" rtl="0" algn="l">
              <a:spcBef>
                <a:spcPts val="0"/>
              </a:spcBef>
              <a:spcAft>
                <a:spcPts val="0"/>
              </a:spcAft>
              <a:buSzPts val="1400"/>
              <a:buNone/>
              <a:defRPr/>
            </a:lvl6pPr>
            <a:lvl7pPr indent="-228600" lvl="6" marL="3200400" rtl="0" algn="l">
              <a:spcBef>
                <a:spcPts val="0"/>
              </a:spcBef>
              <a:spcAft>
                <a:spcPts val="0"/>
              </a:spcAft>
              <a:buSzPts val="1400"/>
              <a:buNone/>
              <a:defRPr/>
            </a:lvl7pPr>
            <a:lvl8pPr indent="-228600" lvl="7" marL="3657600" rtl="0" algn="l">
              <a:spcBef>
                <a:spcPts val="0"/>
              </a:spcBef>
              <a:spcAft>
                <a:spcPts val="0"/>
              </a:spcAft>
              <a:buSzPts val="1400"/>
              <a:buNone/>
              <a:defRPr/>
            </a:lvl8pPr>
            <a:lvl9pPr indent="-228600" lvl="8" marL="4114800" rtl="0" algn="l">
              <a:spcBef>
                <a:spcPts val="0"/>
              </a:spcBef>
              <a:spcAft>
                <a:spcPts val="0"/>
              </a:spcAft>
              <a:buSzPts val="1400"/>
              <a:buNone/>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Content and 2 Content" type="objAndTwoObj">
  <p:cSld name="OBJECT_AND_TWO_OBJECTS">
    <p:spTree>
      <p:nvGrpSpPr>
        <p:cNvPr id="200" name="Shape 200"/>
        <p:cNvGrpSpPr/>
        <p:nvPr/>
      </p:nvGrpSpPr>
      <p:grpSpPr>
        <a:xfrm>
          <a:off x="0" y="0"/>
          <a:ext cx="0" cy="0"/>
          <a:chOff x="0" y="0"/>
          <a:chExt cx="0" cy="0"/>
        </a:xfrm>
      </p:grpSpPr>
      <p:sp>
        <p:nvSpPr>
          <p:cNvPr id="201" name="Google Shape;201;p38"/>
          <p:cNvSpPr txBox="1"/>
          <p:nvPr>
            <p:ph type="title"/>
          </p:nvPr>
        </p:nvSpPr>
        <p:spPr>
          <a:xfrm>
            <a:off x="457200" y="273600"/>
            <a:ext cx="8229300" cy="1144800"/>
          </a:xfrm>
          <a:prstGeom prst="rect">
            <a:avLst/>
          </a:prstGeom>
          <a:noFill/>
          <a:ln>
            <a:noFill/>
          </a:ln>
        </p:spPr>
        <p:txBody>
          <a:bodyPr anchorCtr="0" anchor="ctr" bIns="0" lIns="0" spcFirstLastPara="1" rIns="0" wrap="square" tIns="0"/>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02" name="Google Shape;202;p38"/>
          <p:cNvSpPr txBox="1"/>
          <p:nvPr>
            <p:ph idx="1" type="body"/>
          </p:nvPr>
        </p:nvSpPr>
        <p:spPr>
          <a:xfrm>
            <a:off x="457200" y="1604520"/>
            <a:ext cx="4015800" cy="3977400"/>
          </a:xfrm>
          <a:prstGeom prst="rect">
            <a:avLst/>
          </a:prstGeom>
          <a:noFill/>
          <a:ln>
            <a:noFill/>
          </a:ln>
        </p:spPr>
        <p:txBody>
          <a:bodyPr anchorCtr="0" anchor="t" bIns="0" lIns="0" spcFirstLastPara="1" rIns="0" wrap="square" tIns="0"/>
          <a:lstStyle>
            <a:lvl1pPr indent="-228600" lvl="0" marL="457200" rtl="0" algn="l">
              <a:spcBef>
                <a:spcPts val="0"/>
              </a:spcBef>
              <a:spcAft>
                <a:spcPts val="0"/>
              </a:spcAft>
              <a:buSzPts val="1400"/>
              <a:buNone/>
              <a:defRPr/>
            </a:lvl1pPr>
            <a:lvl2pPr indent="-228600" lvl="1" marL="914400" rtl="0" algn="l">
              <a:spcBef>
                <a:spcPts val="0"/>
              </a:spcBef>
              <a:spcAft>
                <a:spcPts val="0"/>
              </a:spcAft>
              <a:buSzPts val="1400"/>
              <a:buNone/>
              <a:defRPr/>
            </a:lvl2pPr>
            <a:lvl3pPr indent="-228600" lvl="2" marL="1371600" rtl="0" algn="l">
              <a:spcBef>
                <a:spcPts val="0"/>
              </a:spcBef>
              <a:spcAft>
                <a:spcPts val="0"/>
              </a:spcAft>
              <a:buSzPts val="1400"/>
              <a:buNone/>
              <a:defRPr/>
            </a:lvl3pPr>
            <a:lvl4pPr indent="-228600" lvl="3" marL="1828800" rtl="0" algn="l">
              <a:spcBef>
                <a:spcPts val="0"/>
              </a:spcBef>
              <a:spcAft>
                <a:spcPts val="0"/>
              </a:spcAft>
              <a:buSzPts val="1400"/>
              <a:buNone/>
              <a:defRPr/>
            </a:lvl4pPr>
            <a:lvl5pPr indent="-228600" lvl="4" marL="2286000" rtl="0" algn="l">
              <a:spcBef>
                <a:spcPts val="0"/>
              </a:spcBef>
              <a:spcAft>
                <a:spcPts val="0"/>
              </a:spcAft>
              <a:buSzPts val="1400"/>
              <a:buNone/>
              <a:defRPr/>
            </a:lvl5pPr>
            <a:lvl6pPr indent="-228600" lvl="5" marL="2743200" rtl="0" algn="l">
              <a:spcBef>
                <a:spcPts val="0"/>
              </a:spcBef>
              <a:spcAft>
                <a:spcPts val="0"/>
              </a:spcAft>
              <a:buSzPts val="1400"/>
              <a:buNone/>
              <a:defRPr/>
            </a:lvl6pPr>
            <a:lvl7pPr indent="-228600" lvl="6" marL="3200400" rtl="0" algn="l">
              <a:spcBef>
                <a:spcPts val="0"/>
              </a:spcBef>
              <a:spcAft>
                <a:spcPts val="0"/>
              </a:spcAft>
              <a:buSzPts val="1400"/>
              <a:buNone/>
              <a:defRPr/>
            </a:lvl7pPr>
            <a:lvl8pPr indent="-228600" lvl="7" marL="3657600" rtl="0" algn="l">
              <a:spcBef>
                <a:spcPts val="0"/>
              </a:spcBef>
              <a:spcAft>
                <a:spcPts val="0"/>
              </a:spcAft>
              <a:buSzPts val="1400"/>
              <a:buNone/>
              <a:defRPr/>
            </a:lvl8pPr>
            <a:lvl9pPr indent="-228600" lvl="8" marL="4114800" rtl="0" algn="l">
              <a:spcBef>
                <a:spcPts val="0"/>
              </a:spcBef>
              <a:spcAft>
                <a:spcPts val="0"/>
              </a:spcAft>
              <a:buSzPts val="1400"/>
              <a:buNone/>
              <a:defRPr/>
            </a:lvl9pPr>
          </a:lstStyle>
          <a:p/>
        </p:txBody>
      </p:sp>
      <p:sp>
        <p:nvSpPr>
          <p:cNvPr id="203" name="Google Shape;203;p38"/>
          <p:cNvSpPr txBox="1"/>
          <p:nvPr>
            <p:ph idx="2" type="body"/>
          </p:nvPr>
        </p:nvSpPr>
        <p:spPr>
          <a:xfrm>
            <a:off x="4674240" y="1604520"/>
            <a:ext cx="4015800" cy="1896900"/>
          </a:xfrm>
          <a:prstGeom prst="rect">
            <a:avLst/>
          </a:prstGeom>
          <a:noFill/>
          <a:ln>
            <a:noFill/>
          </a:ln>
        </p:spPr>
        <p:txBody>
          <a:bodyPr anchorCtr="0" anchor="t" bIns="0" lIns="0" spcFirstLastPara="1" rIns="0" wrap="square" tIns="0"/>
          <a:lstStyle>
            <a:lvl1pPr indent="-228600" lvl="0" marL="457200" rtl="0" algn="l">
              <a:spcBef>
                <a:spcPts val="0"/>
              </a:spcBef>
              <a:spcAft>
                <a:spcPts val="0"/>
              </a:spcAft>
              <a:buSzPts val="1400"/>
              <a:buNone/>
              <a:defRPr/>
            </a:lvl1pPr>
            <a:lvl2pPr indent="-228600" lvl="1" marL="914400" rtl="0" algn="l">
              <a:spcBef>
                <a:spcPts val="0"/>
              </a:spcBef>
              <a:spcAft>
                <a:spcPts val="0"/>
              </a:spcAft>
              <a:buSzPts val="1400"/>
              <a:buNone/>
              <a:defRPr/>
            </a:lvl2pPr>
            <a:lvl3pPr indent="-228600" lvl="2" marL="1371600" rtl="0" algn="l">
              <a:spcBef>
                <a:spcPts val="0"/>
              </a:spcBef>
              <a:spcAft>
                <a:spcPts val="0"/>
              </a:spcAft>
              <a:buSzPts val="1400"/>
              <a:buNone/>
              <a:defRPr/>
            </a:lvl3pPr>
            <a:lvl4pPr indent="-228600" lvl="3" marL="1828800" rtl="0" algn="l">
              <a:spcBef>
                <a:spcPts val="0"/>
              </a:spcBef>
              <a:spcAft>
                <a:spcPts val="0"/>
              </a:spcAft>
              <a:buSzPts val="1400"/>
              <a:buNone/>
              <a:defRPr/>
            </a:lvl4pPr>
            <a:lvl5pPr indent="-228600" lvl="4" marL="2286000" rtl="0" algn="l">
              <a:spcBef>
                <a:spcPts val="0"/>
              </a:spcBef>
              <a:spcAft>
                <a:spcPts val="0"/>
              </a:spcAft>
              <a:buSzPts val="1400"/>
              <a:buNone/>
              <a:defRPr/>
            </a:lvl5pPr>
            <a:lvl6pPr indent="-228600" lvl="5" marL="2743200" rtl="0" algn="l">
              <a:spcBef>
                <a:spcPts val="0"/>
              </a:spcBef>
              <a:spcAft>
                <a:spcPts val="0"/>
              </a:spcAft>
              <a:buSzPts val="1400"/>
              <a:buNone/>
              <a:defRPr/>
            </a:lvl6pPr>
            <a:lvl7pPr indent="-228600" lvl="6" marL="3200400" rtl="0" algn="l">
              <a:spcBef>
                <a:spcPts val="0"/>
              </a:spcBef>
              <a:spcAft>
                <a:spcPts val="0"/>
              </a:spcAft>
              <a:buSzPts val="1400"/>
              <a:buNone/>
              <a:defRPr/>
            </a:lvl7pPr>
            <a:lvl8pPr indent="-228600" lvl="7" marL="3657600" rtl="0" algn="l">
              <a:spcBef>
                <a:spcPts val="0"/>
              </a:spcBef>
              <a:spcAft>
                <a:spcPts val="0"/>
              </a:spcAft>
              <a:buSzPts val="1400"/>
              <a:buNone/>
              <a:defRPr/>
            </a:lvl8pPr>
            <a:lvl9pPr indent="-228600" lvl="8" marL="4114800" rtl="0" algn="l">
              <a:spcBef>
                <a:spcPts val="0"/>
              </a:spcBef>
              <a:spcAft>
                <a:spcPts val="0"/>
              </a:spcAft>
              <a:buSzPts val="1400"/>
              <a:buNone/>
              <a:defRPr/>
            </a:lvl9pPr>
          </a:lstStyle>
          <a:p/>
        </p:txBody>
      </p:sp>
      <p:sp>
        <p:nvSpPr>
          <p:cNvPr id="204" name="Google Shape;204;p38"/>
          <p:cNvSpPr txBox="1"/>
          <p:nvPr>
            <p:ph idx="3" type="body"/>
          </p:nvPr>
        </p:nvSpPr>
        <p:spPr>
          <a:xfrm>
            <a:off x="4674240" y="3682080"/>
            <a:ext cx="4015800" cy="1896900"/>
          </a:xfrm>
          <a:prstGeom prst="rect">
            <a:avLst/>
          </a:prstGeom>
          <a:noFill/>
          <a:ln>
            <a:noFill/>
          </a:ln>
        </p:spPr>
        <p:txBody>
          <a:bodyPr anchorCtr="0" anchor="t" bIns="0" lIns="0" spcFirstLastPara="1" rIns="0" wrap="square" tIns="0"/>
          <a:lstStyle>
            <a:lvl1pPr indent="-228600" lvl="0" marL="457200" rtl="0" algn="l">
              <a:spcBef>
                <a:spcPts val="0"/>
              </a:spcBef>
              <a:spcAft>
                <a:spcPts val="0"/>
              </a:spcAft>
              <a:buSzPts val="1400"/>
              <a:buNone/>
              <a:defRPr/>
            </a:lvl1pPr>
            <a:lvl2pPr indent="-228600" lvl="1" marL="914400" rtl="0" algn="l">
              <a:spcBef>
                <a:spcPts val="0"/>
              </a:spcBef>
              <a:spcAft>
                <a:spcPts val="0"/>
              </a:spcAft>
              <a:buSzPts val="1400"/>
              <a:buNone/>
              <a:defRPr/>
            </a:lvl2pPr>
            <a:lvl3pPr indent="-228600" lvl="2" marL="1371600" rtl="0" algn="l">
              <a:spcBef>
                <a:spcPts val="0"/>
              </a:spcBef>
              <a:spcAft>
                <a:spcPts val="0"/>
              </a:spcAft>
              <a:buSzPts val="1400"/>
              <a:buNone/>
              <a:defRPr/>
            </a:lvl3pPr>
            <a:lvl4pPr indent="-228600" lvl="3" marL="1828800" rtl="0" algn="l">
              <a:spcBef>
                <a:spcPts val="0"/>
              </a:spcBef>
              <a:spcAft>
                <a:spcPts val="0"/>
              </a:spcAft>
              <a:buSzPts val="1400"/>
              <a:buNone/>
              <a:defRPr/>
            </a:lvl4pPr>
            <a:lvl5pPr indent="-228600" lvl="4" marL="2286000" rtl="0" algn="l">
              <a:spcBef>
                <a:spcPts val="0"/>
              </a:spcBef>
              <a:spcAft>
                <a:spcPts val="0"/>
              </a:spcAft>
              <a:buSzPts val="1400"/>
              <a:buNone/>
              <a:defRPr/>
            </a:lvl5pPr>
            <a:lvl6pPr indent="-228600" lvl="5" marL="2743200" rtl="0" algn="l">
              <a:spcBef>
                <a:spcPts val="0"/>
              </a:spcBef>
              <a:spcAft>
                <a:spcPts val="0"/>
              </a:spcAft>
              <a:buSzPts val="1400"/>
              <a:buNone/>
              <a:defRPr/>
            </a:lvl6pPr>
            <a:lvl7pPr indent="-228600" lvl="6" marL="3200400" rtl="0" algn="l">
              <a:spcBef>
                <a:spcPts val="0"/>
              </a:spcBef>
              <a:spcAft>
                <a:spcPts val="0"/>
              </a:spcAft>
              <a:buSzPts val="1400"/>
              <a:buNone/>
              <a:defRPr/>
            </a:lvl7pPr>
            <a:lvl8pPr indent="-228600" lvl="7" marL="3657600" rtl="0" algn="l">
              <a:spcBef>
                <a:spcPts val="0"/>
              </a:spcBef>
              <a:spcAft>
                <a:spcPts val="0"/>
              </a:spcAft>
              <a:buSzPts val="1400"/>
              <a:buNone/>
              <a:defRPr/>
            </a:lvl8pPr>
            <a:lvl9pPr indent="-228600" lvl="8" marL="4114800" rtl="0" algn="l">
              <a:spcBef>
                <a:spcPts val="0"/>
              </a:spcBef>
              <a:spcAft>
                <a:spcPts val="0"/>
              </a:spcAft>
              <a:buSzPts val="1400"/>
              <a:buNone/>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2 Content over Content" type="twoObjOverTx">
  <p:cSld name="TWO_OBJECTS_OVER_TEXT">
    <p:spTree>
      <p:nvGrpSpPr>
        <p:cNvPr id="205" name="Shape 205"/>
        <p:cNvGrpSpPr/>
        <p:nvPr/>
      </p:nvGrpSpPr>
      <p:grpSpPr>
        <a:xfrm>
          <a:off x="0" y="0"/>
          <a:ext cx="0" cy="0"/>
          <a:chOff x="0" y="0"/>
          <a:chExt cx="0" cy="0"/>
        </a:xfrm>
      </p:grpSpPr>
      <p:sp>
        <p:nvSpPr>
          <p:cNvPr id="206" name="Google Shape;206;p39"/>
          <p:cNvSpPr txBox="1"/>
          <p:nvPr>
            <p:ph type="title"/>
          </p:nvPr>
        </p:nvSpPr>
        <p:spPr>
          <a:xfrm>
            <a:off x="457200" y="273600"/>
            <a:ext cx="8229300" cy="1144800"/>
          </a:xfrm>
          <a:prstGeom prst="rect">
            <a:avLst/>
          </a:prstGeom>
          <a:noFill/>
          <a:ln>
            <a:noFill/>
          </a:ln>
        </p:spPr>
        <p:txBody>
          <a:bodyPr anchorCtr="0" anchor="ctr" bIns="0" lIns="0" spcFirstLastPara="1" rIns="0" wrap="square" tIns="0"/>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07" name="Google Shape;207;p39"/>
          <p:cNvSpPr txBox="1"/>
          <p:nvPr>
            <p:ph idx="1" type="body"/>
          </p:nvPr>
        </p:nvSpPr>
        <p:spPr>
          <a:xfrm>
            <a:off x="457200" y="1604520"/>
            <a:ext cx="4015800" cy="1896900"/>
          </a:xfrm>
          <a:prstGeom prst="rect">
            <a:avLst/>
          </a:prstGeom>
          <a:noFill/>
          <a:ln>
            <a:noFill/>
          </a:ln>
        </p:spPr>
        <p:txBody>
          <a:bodyPr anchorCtr="0" anchor="t" bIns="0" lIns="0" spcFirstLastPara="1" rIns="0" wrap="square" tIns="0"/>
          <a:lstStyle>
            <a:lvl1pPr indent="-228600" lvl="0" marL="457200" rtl="0" algn="l">
              <a:spcBef>
                <a:spcPts val="0"/>
              </a:spcBef>
              <a:spcAft>
                <a:spcPts val="0"/>
              </a:spcAft>
              <a:buSzPts val="1400"/>
              <a:buNone/>
              <a:defRPr/>
            </a:lvl1pPr>
            <a:lvl2pPr indent="-228600" lvl="1" marL="914400" rtl="0" algn="l">
              <a:spcBef>
                <a:spcPts val="0"/>
              </a:spcBef>
              <a:spcAft>
                <a:spcPts val="0"/>
              </a:spcAft>
              <a:buSzPts val="1400"/>
              <a:buNone/>
              <a:defRPr/>
            </a:lvl2pPr>
            <a:lvl3pPr indent="-228600" lvl="2" marL="1371600" rtl="0" algn="l">
              <a:spcBef>
                <a:spcPts val="0"/>
              </a:spcBef>
              <a:spcAft>
                <a:spcPts val="0"/>
              </a:spcAft>
              <a:buSzPts val="1400"/>
              <a:buNone/>
              <a:defRPr/>
            </a:lvl3pPr>
            <a:lvl4pPr indent="-228600" lvl="3" marL="1828800" rtl="0" algn="l">
              <a:spcBef>
                <a:spcPts val="0"/>
              </a:spcBef>
              <a:spcAft>
                <a:spcPts val="0"/>
              </a:spcAft>
              <a:buSzPts val="1400"/>
              <a:buNone/>
              <a:defRPr/>
            </a:lvl4pPr>
            <a:lvl5pPr indent="-228600" lvl="4" marL="2286000" rtl="0" algn="l">
              <a:spcBef>
                <a:spcPts val="0"/>
              </a:spcBef>
              <a:spcAft>
                <a:spcPts val="0"/>
              </a:spcAft>
              <a:buSzPts val="1400"/>
              <a:buNone/>
              <a:defRPr/>
            </a:lvl5pPr>
            <a:lvl6pPr indent="-228600" lvl="5" marL="2743200" rtl="0" algn="l">
              <a:spcBef>
                <a:spcPts val="0"/>
              </a:spcBef>
              <a:spcAft>
                <a:spcPts val="0"/>
              </a:spcAft>
              <a:buSzPts val="1400"/>
              <a:buNone/>
              <a:defRPr/>
            </a:lvl6pPr>
            <a:lvl7pPr indent="-228600" lvl="6" marL="3200400" rtl="0" algn="l">
              <a:spcBef>
                <a:spcPts val="0"/>
              </a:spcBef>
              <a:spcAft>
                <a:spcPts val="0"/>
              </a:spcAft>
              <a:buSzPts val="1400"/>
              <a:buNone/>
              <a:defRPr/>
            </a:lvl7pPr>
            <a:lvl8pPr indent="-228600" lvl="7" marL="3657600" rtl="0" algn="l">
              <a:spcBef>
                <a:spcPts val="0"/>
              </a:spcBef>
              <a:spcAft>
                <a:spcPts val="0"/>
              </a:spcAft>
              <a:buSzPts val="1400"/>
              <a:buNone/>
              <a:defRPr/>
            </a:lvl8pPr>
            <a:lvl9pPr indent="-228600" lvl="8" marL="4114800" rtl="0" algn="l">
              <a:spcBef>
                <a:spcPts val="0"/>
              </a:spcBef>
              <a:spcAft>
                <a:spcPts val="0"/>
              </a:spcAft>
              <a:buSzPts val="1400"/>
              <a:buNone/>
              <a:defRPr/>
            </a:lvl9pPr>
          </a:lstStyle>
          <a:p/>
        </p:txBody>
      </p:sp>
      <p:sp>
        <p:nvSpPr>
          <p:cNvPr id="208" name="Google Shape;208;p39"/>
          <p:cNvSpPr txBox="1"/>
          <p:nvPr>
            <p:ph idx="2" type="body"/>
          </p:nvPr>
        </p:nvSpPr>
        <p:spPr>
          <a:xfrm>
            <a:off x="4674240" y="1604520"/>
            <a:ext cx="4015800" cy="1896900"/>
          </a:xfrm>
          <a:prstGeom prst="rect">
            <a:avLst/>
          </a:prstGeom>
          <a:noFill/>
          <a:ln>
            <a:noFill/>
          </a:ln>
        </p:spPr>
        <p:txBody>
          <a:bodyPr anchorCtr="0" anchor="t" bIns="0" lIns="0" spcFirstLastPara="1" rIns="0" wrap="square" tIns="0"/>
          <a:lstStyle>
            <a:lvl1pPr indent="-228600" lvl="0" marL="457200" rtl="0" algn="l">
              <a:spcBef>
                <a:spcPts val="0"/>
              </a:spcBef>
              <a:spcAft>
                <a:spcPts val="0"/>
              </a:spcAft>
              <a:buSzPts val="1400"/>
              <a:buNone/>
              <a:defRPr/>
            </a:lvl1pPr>
            <a:lvl2pPr indent="-228600" lvl="1" marL="914400" rtl="0" algn="l">
              <a:spcBef>
                <a:spcPts val="0"/>
              </a:spcBef>
              <a:spcAft>
                <a:spcPts val="0"/>
              </a:spcAft>
              <a:buSzPts val="1400"/>
              <a:buNone/>
              <a:defRPr/>
            </a:lvl2pPr>
            <a:lvl3pPr indent="-228600" lvl="2" marL="1371600" rtl="0" algn="l">
              <a:spcBef>
                <a:spcPts val="0"/>
              </a:spcBef>
              <a:spcAft>
                <a:spcPts val="0"/>
              </a:spcAft>
              <a:buSzPts val="1400"/>
              <a:buNone/>
              <a:defRPr/>
            </a:lvl3pPr>
            <a:lvl4pPr indent="-228600" lvl="3" marL="1828800" rtl="0" algn="l">
              <a:spcBef>
                <a:spcPts val="0"/>
              </a:spcBef>
              <a:spcAft>
                <a:spcPts val="0"/>
              </a:spcAft>
              <a:buSzPts val="1400"/>
              <a:buNone/>
              <a:defRPr/>
            </a:lvl4pPr>
            <a:lvl5pPr indent="-228600" lvl="4" marL="2286000" rtl="0" algn="l">
              <a:spcBef>
                <a:spcPts val="0"/>
              </a:spcBef>
              <a:spcAft>
                <a:spcPts val="0"/>
              </a:spcAft>
              <a:buSzPts val="1400"/>
              <a:buNone/>
              <a:defRPr/>
            </a:lvl5pPr>
            <a:lvl6pPr indent="-228600" lvl="5" marL="2743200" rtl="0" algn="l">
              <a:spcBef>
                <a:spcPts val="0"/>
              </a:spcBef>
              <a:spcAft>
                <a:spcPts val="0"/>
              </a:spcAft>
              <a:buSzPts val="1400"/>
              <a:buNone/>
              <a:defRPr/>
            </a:lvl6pPr>
            <a:lvl7pPr indent="-228600" lvl="6" marL="3200400" rtl="0" algn="l">
              <a:spcBef>
                <a:spcPts val="0"/>
              </a:spcBef>
              <a:spcAft>
                <a:spcPts val="0"/>
              </a:spcAft>
              <a:buSzPts val="1400"/>
              <a:buNone/>
              <a:defRPr/>
            </a:lvl7pPr>
            <a:lvl8pPr indent="-228600" lvl="7" marL="3657600" rtl="0" algn="l">
              <a:spcBef>
                <a:spcPts val="0"/>
              </a:spcBef>
              <a:spcAft>
                <a:spcPts val="0"/>
              </a:spcAft>
              <a:buSzPts val="1400"/>
              <a:buNone/>
              <a:defRPr/>
            </a:lvl8pPr>
            <a:lvl9pPr indent="-228600" lvl="8" marL="4114800" rtl="0" algn="l">
              <a:spcBef>
                <a:spcPts val="0"/>
              </a:spcBef>
              <a:spcAft>
                <a:spcPts val="0"/>
              </a:spcAft>
              <a:buSzPts val="1400"/>
              <a:buNone/>
              <a:defRPr/>
            </a:lvl9pPr>
          </a:lstStyle>
          <a:p/>
        </p:txBody>
      </p:sp>
      <p:sp>
        <p:nvSpPr>
          <p:cNvPr id="209" name="Google Shape;209;p39"/>
          <p:cNvSpPr txBox="1"/>
          <p:nvPr>
            <p:ph idx="3" type="body"/>
          </p:nvPr>
        </p:nvSpPr>
        <p:spPr>
          <a:xfrm>
            <a:off x="457200" y="3682080"/>
            <a:ext cx="8229300" cy="1896900"/>
          </a:xfrm>
          <a:prstGeom prst="rect">
            <a:avLst/>
          </a:prstGeom>
          <a:noFill/>
          <a:ln>
            <a:noFill/>
          </a:ln>
        </p:spPr>
        <p:txBody>
          <a:bodyPr anchorCtr="0" anchor="t" bIns="0" lIns="0" spcFirstLastPara="1" rIns="0" wrap="square" tIns="0"/>
          <a:lstStyle>
            <a:lvl1pPr indent="-228600" lvl="0" marL="457200" rtl="0" algn="l">
              <a:spcBef>
                <a:spcPts val="0"/>
              </a:spcBef>
              <a:spcAft>
                <a:spcPts val="0"/>
              </a:spcAft>
              <a:buSzPts val="1400"/>
              <a:buNone/>
              <a:defRPr/>
            </a:lvl1pPr>
            <a:lvl2pPr indent="-228600" lvl="1" marL="914400" rtl="0" algn="l">
              <a:spcBef>
                <a:spcPts val="0"/>
              </a:spcBef>
              <a:spcAft>
                <a:spcPts val="0"/>
              </a:spcAft>
              <a:buSzPts val="1400"/>
              <a:buNone/>
              <a:defRPr/>
            </a:lvl2pPr>
            <a:lvl3pPr indent="-228600" lvl="2" marL="1371600" rtl="0" algn="l">
              <a:spcBef>
                <a:spcPts val="0"/>
              </a:spcBef>
              <a:spcAft>
                <a:spcPts val="0"/>
              </a:spcAft>
              <a:buSzPts val="1400"/>
              <a:buNone/>
              <a:defRPr/>
            </a:lvl3pPr>
            <a:lvl4pPr indent="-228600" lvl="3" marL="1828800" rtl="0" algn="l">
              <a:spcBef>
                <a:spcPts val="0"/>
              </a:spcBef>
              <a:spcAft>
                <a:spcPts val="0"/>
              </a:spcAft>
              <a:buSzPts val="1400"/>
              <a:buNone/>
              <a:defRPr/>
            </a:lvl4pPr>
            <a:lvl5pPr indent="-228600" lvl="4" marL="2286000" rtl="0" algn="l">
              <a:spcBef>
                <a:spcPts val="0"/>
              </a:spcBef>
              <a:spcAft>
                <a:spcPts val="0"/>
              </a:spcAft>
              <a:buSzPts val="1400"/>
              <a:buNone/>
              <a:defRPr/>
            </a:lvl5pPr>
            <a:lvl6pPr indent="-228600" lvl="5" marL="2743200" rtl="0" algn="l">
              <a:spcBef>
                <a:spcPts val="0"/>
              </a:spcBef>
              <a:spcAft>
                <a:spcPts val="0"/>
              </a:spcAft>
              <a:buSzPts val="1400"/>
              <a:buNone/>
              <a:defRPr/>
            </a:lvl6pPr>
            <a:lvl7pPr indent="-228600" lvl="6" marL="3200400" rtl="0" algn="l">
              <a:spcBef>
                <a:spcPts val="0"/>
              </a:spcBef>
              <a:spcAft>
                <a:spcPts val="0"/>
              </a:spcAft>
              <a:buSzPts val="1400"/>
              <a:buNone/>
              <a:defRPr/>
            </a:lvl7pPr>
            <a:lvl8pPr indent="-228600" lvl="7" marL="3657600" rtl="0" algn="l">
              <a:spcBef>
                <a:spcPts val="0"/>
              </a:spcBef>
              <a:spcAft>
                <a:spcPts val="0"/>
              </a:spcAft>
              <a:buSzPts val="1400"/>
              <a:buNone/>
              <a:defRPr/>
            </a:lvl8pPr>
            <a:lvl9pPr indent="-228600" lvl="8" marL="4114800" rtl="0" algn="l">
              <a:spcBef>
                <a:spcPts val="0"/>
              </a:spcBef>
              <a:spcAft>
                <a:spcPts val="0"/>
              </a:spcAft>
              <a:buSzPts val="14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Content over Content" type="objOverTx">
  <p:cSld name="OBJECT_OVER_TEXT">
    <p:spTree>
      <p:nvGrpSpPr>
        <p:cNvPr id="210" name="Shape 210"/>
        <p:cNvGrpSpPr/>
        <p:nvPr/>
      </p:nvGrpSpPr>
      <p:grpSpPr>
        <a:xfrm>
          <a:off x="0" y="0"/>
          <a:ext cx="0" cy="0"/>
          <a:chOff x="0" y="0"/>
          <a:chExt cx="0" cy="0"/>
        </a:xfrm>
      </p:grpSpPr>
      <p:sp>
        <p:nvSpPr>
          <p:cNvPr id="211" name="Google Shape;211;p40"/>
          <p:cNvSpPr txBox="1"/>
          <p:nvPr>
            <p:ph type="title"/>
          </p:nvPr>
        </p:nvSpPr>
        <p:spPr>
          <a:xfrm>
            <a:off x="457200" y="273600"/>
            <a:ext cx="8229300" cy="1144800"/>
          </a:xfrm>
          <a:prstGeom prst="rect">
            <a:avLst/>
          </a:prstGeom>
          <a:noFill/>
          <a:ln>
            <a:noFill/>
          </a:ln>
        </p:spPr>
        <p:txBody>
          <a:bodyPr anchorCtr="0" anchor="ctr" bIns="0" lIns="0" spcFirstLastPara="1" rIns="0" wrap="square" tIns="0"/>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12" name="Google Shape;212;p40"/>
          <p:cNvSpPr txBox="1"/>
          <p:nvPr>
            <p:ph idx="1" type="body"/>
          </p:nvPr>
        </p:nvSpPr>
        <p:spPr>
          <a:xfrm>
            <a:off x="457200" y="1604520"/>
            <a:ext cx="8229300" cy="1896900"/>
          </a:xfrm>
          <a:prstGeom prst="rect">
            <a:avLst/>
          </a:prstGeom>
          <a:noFill/>
          <a:ln>
            <a:noFill/>
          </a:ln>
        </p:spPr>
        <p:txBody>
          <a:bodyPr anchorCtr="0" anchor="t" bIns="0" lIns="0" spcFirstLastPara="1" rIns="0" wrap="square" tIns="0"/>
          <a:lstStyle>
            <a:lvl1pPr indent="-228600" lvl="0" marL="457200" rtl="0" algn="l">
              <a:spcBef>
                <a:spcPts val="0"/>
              </a:spcBef>
              <a:spcAft>
                <a:spcPts val="0"/>
              </a:spcAft>
              <a:buSzPts val="1400"/>
              <a:buNone/>
              <a:defRPr/>
            </a:lvl1pPr>
            <a:lvl2pPr indent="-228600" lvl="1" marL="914400" rtl="0" algn="l">
              <a:spcBef>
                <a:spcPts val="0"/>
              </a:spcBef>
              <a:spcAft>
                <a:spcPts val="0"/>
              </a:spcAft>
              <a:buSzPts val="1400"/>
              <a:buNone/>
              <a:defRPr/>
            </a:lvl2pPr>
            <a:lvl3pPr indent="-228600" lvl="2" marL="1371600" rtl="0" algn="l">
              <a:spcBef>
                <a:spcPts val="0"/>
              </a:spcBef>
              <a:spcAft>
                <a:spcPts val="0"/>
              </a:spcAft>
              <a:buSzPts val="1400"/>
              <a:buNone/>
              <a:defRPr/>
            </a:lvl3pPr>
            <a:lvl4pPr indent="-228600" lvl="3" marL="1828800" rtl="0" algn="l">
              <a:spcBef>
                <a:spcPts val="0"/>
              </a:spcBef>
              <a:spcAft>
                <a:spcPts val="0"/>
              </a:spcAft>
              <a:buSzPts val="1400"/>
              <a:buNone/>
              <a:defRPr/>
            </a:lvl4pPr>
            <a:lvl5pPr indent="-228600" lvl="4" marL="2286000" rtl="0" algn="l">
              <a:spcBef>
                <a:spcPts val="0"/>
              </a:spcBef>
              <a:spcAft>
                <a:spcPts val="0"/>
              </a:spcAft>
              <a:buSzPts val="1400"/>
              <a:buNone/>
              <a:defRPr/>
            </a:lvl5pPr>
            <a:lvl6pPr indent="-228600" lvl="5" marL="2743200" rtl="0" algn="l">
              <a:spcBef>
                <a:spcPts val="0"/>
              </a:spcBef>
              <a:spcAft>
                <a:spcPts val="0"/>
              </a:spcAft>
              <a:buSzPts val="1400"/>
              <a:buNone/>
              <a:defRPr/>
            </a:lvl6pPr>
            <a:lvl7pPr indent="-228600" lvl="6" marL="3200400" rtl="0" algn="l">
              <a:spcBef>
                <a:spcPts val="0"/>
              </a:spcBef>
              <a:spcAft>
                <a:spcPts val="0"/>
              </a:spcAft>
              <a:buSzPts val="1400"/>
              <a:buNone/>
              <a:defRPr/>
            </a:lvl7pPr>
            <a:lvl8pPr indent="-228600" lvl="7" marL="3657600" rtl="0" algn="l">
              <a:spcBef>
                <a:spcPts val="0"/>
              </a:spcBef>
              <a:spcAft>
                <a:spcPts val="0"/>
              </a:spcAft>
              <a:buSzPts val="1400"/>
              <a:buNone/>
              <a:defRPr/>
            </a:lvl8pPr>
            <a:lvl9pPr indent="-228600" lvl="8" marL="4114800" rtl="0" algn="l">
              <a:spcBef>
                <a:spcPts val="0"/>
              </a:spcBef>
              <a:spcAft>
                <a:spcPts val="0"/>
              </a:spcAft>
              <a:buSzPts val="1400"/>
              <a:buNone/>
              <a:defRPr/>
            </a:lvl9pPr>
          </a:lstStyle>
          <a:p/>
        </p:txBody>
      </p:sp>
      <p:sp>
        <p:nvSpPr>
          <p:cNvPr id="213" name="Google Shape;213;p40"/>
          <p:cNvSpPr txBox="1"/>
          <p:nvPr>
            <p:ph idx="2" type="body"/>
          </p:nvPr>
        </p:nvSpPr>
        <p:spPr>
          <a:xfrm>
            <a:off x="457200" y="3682080"/>
            <a:ext cx="8229300" cy="1896900"/>
          </a:xfrm>
          <a:prstGeom prst="rect">
            <a:avLst/>
          </a:prstGeom>
          <a:noFill/>
          <a:ln>
            <a:noFill/>
          </a:ln>
        </p:spPr>
        <p:txBody>
          <a:bodyPr anchorCtr="0" anchor="t" bIns="0" lIns="0" spcFirstLastPara="1" rIns="0" wrap="square" tIns="0"/>
          <a:lstStyle>
            <a:lvl1pPr indent="-228600" lvl="0" marL="457200" rtl="0" algn="l">
              <a:spcBef>
                <a:spcPts val="0"/>
              </a:spcBef>
              <a:spcAft>
                <a:spcPts val="0"/>
              </a:spcAft>
              <a:buSzPts val="1400"/>
              <a:buNone/>
              <a:defRPr/>
            </a:lvl1pPr>
            <a:lvl2pPr indent="-228600" lvl="1" marL="914400" rtl="0" algn="l">
              <a:spcBef>
                <a:spcPts val="0"/>
              </a:spcBef>
              <a:spcAft>
                <a:spcPts val="0"/>
              </a:spcAft>
              <a:buSzPts val="1400"/>
              <a:buNone/>
              <a:defRPr/>
            </a:lvl2pPr>
            <a:lvl3pPr indent="-228600" lvl="2" marL="1371600" rtl="0" algn="l">
              <a:spcBef>
                <a:spcPts val="0"/>
              </a:spcBef>
              <a:spcAft>
                <a:spcPts val="0"/>
              </a:spcAft>
              <a:buSzPts val="1400"/>
              <a:buNone/>
              <a:defRPr/>
            </a:lvl3pPr>
            <a:lvl4pPr indent="-228600" lvl="3" marL="1828800" rtl="0" algn="l">
              <a:spcBef>
                <a:spcPts val="0"/>
              </a:spcBef>
              <a:spcAft>
                <a:spcPts val="0"/>
              </a:spcAft>
              <a:buSzPts val="1400"/>
              <a:buNone/>
              <a:defRPr/>
            </a:lvl4pPr>
            <a:lvl5pPr indent="-228600" lvl="4" marL="2286000" rtl="0" algn="l">
              <a:spcBef>
                <a:spcPts val="0"/>
              </a:spcBef>
              <a:spcAft>
                <a:spcPts val="0"/>
              </a:spcAft>
              <a:buSzPts val="1400"/>
              <a:buNone/>
              <a:defRPr/>
            </a:lvl5pPr>
            <a:lvl6pPr indent="-228600" lvl="5" marL="2743200" rtl="0" algn="l">
              <a:spcBef>
                <a:spcPts val="0"/>
              </a:spcBef>
              <a:spcAft>
                <a:spcPts val="0"/>
              </a:spcAft>
              <a:buSzPts val="1400"/>
              <a:buNone/>
              <a:defRPr/>
            </a:lvl6pPr>
            <a:lvl7pPr indent="-228600" lvl="6" marL="3200400" rtl="0" algn="l">
              <a:spcBef>
                <a:spcPts val="0"/>
              </a:spcBef>
              <a:spcAft>
                <a:spcPts val="0"/>
              </a:spcAft>
              <a:buSzPts val="1400"/>
              <a:buNone/>
              <a:defRPr/>
            </a:lvl7pPr>
            <a:lvl8pPr indent="-228600" lvl="7" marL="3657600" rtl="0" algn="l">
              <a:spcBef>
                <a:spcPts val="0"/>
              </a:spcBef>
              <a:spcAft>
                <a:spcPts val="0"/>
              </a:spcAft>
              <a:buSzPts val="1400"/>
              <a:buNone/>
              <a:defRPr/>
            </a:lvl8pPr>
            <a:lvl9pPr indent="-228600" lvl="8" marL="4114800" rtl="0" algn="l">
              <a:spcBef>
                <a:spcPts val="0"/>
              </a:spcBef>
              <a:spcAft>
                <a:spcPts val="0"/>
              </a:spcAft>
              <a:buSzPts val="1400"/>
              <a:buNone/>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4 Content" type="fourObj">
  <p:cSld name="FOUR_OBJECTS">
    <p:spTree>
      <p:nvGrpSpPr>
        <p:cNvPr id="214" name="Shape 214"/>
        <p:cNvGrpSpPr/>
        <p:nvPr/>
      </p:nvGrpSpPr>
      <p:grpSpPr>
        <a:xfrm>
          <a:off x="0" y="0"/>
          <a:ext cx="0" cy="0"/>
          <a:chOff x="0" y="0"/>
          <a:chExt cx="0" cy="0"/>
        </a:xfrm>
      </p:grpSpPr>
      <p:sp>
        <p:nvSpPr>
          <p:cNvPr id="215" name="Google Shape;215;p41"/>
          <p:cNvSpPr txBox="1"/>
          <p:nvPr>
            <p:ph type="title"/>
          </p:nvPr>
        </p:nvSpPr>
        <p:spPr>
          <a:xfrm>
            <a:off x="457200" y="273600"/>
            <a:ext cx="8229300" cy="1144800"/>
          </a:xfrm>
          <a:prstGeom prst="rect">
            <a:avLst/>
          </a:prstGeom>
          <a:noFill/>
          <a:ln>
            <a:noFill/>
          </a:ln>
        </p:spPr>
        <p:txBody>
          <a:bodyPr anchorCtr="0" anchor="ctr" bIns="0" lIns="0" spcFirstLastPara="1" rIns="0" wrap="square" tIns="0"/>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16" name="Google Shape;216;p41"/>
          <p:cNvSpPr txBox="1"/>
          <p:nvPr>
            <p:ph idx="1" type="body"/>
          </p:nvPr>
        </p:nvSpPr>
        <p:spPr>
          <a:xfrm>
            <a:off x="457200" y="1604520"/>
            <a:ext cx="4015800" cy="1896900"/>
          </a:xfrm>
          <a:prstGeom prst="rect">
            <a:avLst/>
          </a:prstGeom>
          <a:noFill/>
          <a:ln>
            <a:noFill/>
          </a:ln>
        </p:spPr>
        <p:txBody>
          <a:bodyPr anchorCtr="0" anchor="t" bIns="0" lIns="0" spcFirstLastPara="1" rIns="0" wrap="square" tIns="0"/>
          <a:lstStyle>
            <a:lvl1pPr indent="-228600" lvl="0" marL="457200" rtl="0" algn="l">
              <a:spcBef>
                <a:spcPts val="0"/>
              </a:spcBef>
              <a:spcAft>
                <a:spcPts val="0"/>
              </a:spcAft>
              <a:buSzPts val="1400"/>
              <a:buNone/>
              <a:defRPr/>
            </a:lvl1pPr>
            <a:lvl2pPr indent="-228600" lvl="1" marL="914400" rtl="0" algn="l">
              <a:spcBef>
                <a:spcPts val="0"/>
              </a:spcBef>
              <a:spcAft>
                <a:spcPts val="0"/>
              </a:spcAft>
              <a:buSzPts val="1400"/>
              <a:buNone/>
              <a:defRPr/>
            </a:lvl2pPr>
            <a:lvl3pPr indent="-228600" lvl="2" marL="1371600" rtl="0" algn="l">
              <a:spcBef>
                <a:spcPts val="0"/>
              </a:spcBef>
              <a:spcAft>
                <a:spcPts val="0"/>
              </a:spcAft>
              <a:buSzPts val="1400"/>
              <a:buNone/>
              <a:defRPr/>
            </a:lvl3pPr>
            <a:lvl4pPr indent="-228600" lvl="3" marL="1828800" rtl="0" algn="l">
              <a:spcBef>
                <a:spcPts val="0"/>
              </a:spcBef>
              <a:spcAft>
                <a:spcPts val="0"/>
              </a:spcAft>
              <a:buSzPts val="1400"/>
              <a:buNone/>
              <a:defRPr/>
            </a:lvl4pPr>
            <a:lvl5pPr indent="-228600" lvl="4" marL="2286000" rtl="0" algn="l">
              <a:spcBef>
                <a:spcPts val="0"/>
              </a:spcBef>
              <a:spcAft>
                <a:spcPts val="0"/>
              </a:spcAft>
              <a:buSzPts val="1400"/>
              <a:buNone/>
              <a:defRPr/>
            </a:lvl5pPr>
            <a:lvl6pPr indent="-228600" lvl="5" marL="2743200" rtl="0" algn="l">
              <a:spcBef>
                <a:spcPts val="0"/>
              </a:spcBef>
              <a:spcAft>
                <a:spcPts val="0"/>
              </a:spcAft>
              <a:buSzPts val="1400"/>
              <a:buNone/>
              <a:defRPr/>
            </a:lvl6pPr>
            <a:lvl7pPr indent="-228600" lvl="6" marL="3200400" rtl="0" algn="l">
              <a:spcBef>
                <a:spcPts val="0"/>
              </a:spcBef>
              <a:spcAft>
                <a:spcPts val="0"/>
              </a:spcAft>
              <a:buSzPts val="1400"/>
              <a:buNone/>
              <a:defRPr/>
            </a:lvl7pPr>
            <a:lvl8pPr indent="-228600" lvl="7" marL="3657600" rtl="0" algn="l">
              <a:spcBef>
                <a:spcPts val="0"/>
              </a:spcBef>
              <a:spcAft>
                <a:spcPts val="0"/>
              </a:spcAft>
              <a:buSzPts val="1400"/>
              <a:buNone/>
              <a:defRPr/>
            </a:lvl8pPr>
            <a:lvl9pPr indent="-228600" lvl="8" marL="4114800" rtl="0" algn="l">
              <a:spcBef>
                <a:spcPts val="0"/>
              </a:spcBef>
              <a:spcAft>
                <a:spcPts val="0"/>
              </a:spcAft>
              <a:buSzPts val="1400"/>
              <a:buNone/>
              <a:defRPr/>
            </a:lvl9pPr>
          </a:lstStyle>
          <a:p/>
        </p:txBody>
      </p:sp>
      <p:sp>
        <p:nvSpPr>
          <p:cNvPr id="217" name="Google Shape;217;p41"/>
          <p:cNvSpPr txBox="1"/>
          <p:nvPr>
            <p:ph idx="2" type="body"/>
          </p:nvPr>
        </p:nvSpPr>
        <p:spPr>
          <a:xfrm>
            <a:off x="4674240" y="1604520"/>
            <a:ext cx="4015800" cy="1896900"/>
          </a:xfrm>
          <a:prstGeom prst="rect">
            <a:avLst/>
          </a:prstGeom>
          <a:noFill/>
          <a:ln>
            <a:noFill/>
          </a:ln>
        </p:spPr>
        <p:txBody>
          <a:bodyPr anchorCtr="0" anchor="t" bIns="0" lIns="0" spcFirstLastPara="1" rIns="0" wrap="square" tIns="0"/>
          <a:lstStyle>
            <a:lvl1pPr indent="-228600" lvl="0" marL="457200" rtl="0" algn="l">
              <a:spcBef>
                <a:spcPts val="0"/>
              </a:spcBef>
              <a:spcAft>
                <a:spcPts val="0"/>
              </a:spcAft>
              <a:buSzPts val="1400"/>
              <a:buNone/>
              <a:defRPr/>
            </a:lvl1pPr>
            <a:lvl2pPr indent="-228600" lvl="1" marL="914400" rtl="0" algn="l">
              <a:spcBef>
                <a:spcPts val="0"/>
              </a:spcBef>
              <a:spcAft>
                <a:spcPts val="0"/>
              </a:spcAft>
              <a:buSzPts val="1400"/>
              <a:buNone/>
              <a:defRPr/>
            </a:lvl2pPr>
            <a:lvl3pPr indent="-228600" lvl="2" marL="1371600" rtl="0" algn="l">
              <a:spcBef>
                <a:spcPts val="0"/>
              </a:spcBef>
              <a:spcAft>
                <a:spcPts val="0"/>
              </a:spcAft>
              <a:buSzPts val="1400"/>
              <a:buNone/>
              <a:defRPr/>
            </a:lvl3pPr>
            <a:lvl4pPr indent="-228600" lvl="3" marL="1828800" rtl="0" algn="l">
              <a:spcBef>
                <a:spcPts val="0"/>
              </a:spcBef>
              <a:spcAft>
                <a:spcPts val="0"/>
              </a:spcAft>
              <a:buSzPts val="1400"/>
              <a:buNone/>
              <a:defRPr/>
            </a:lvl4pPr>
            <a:lvl5pPr indent="-228600" lvl="4" marL="2286000" rtl="0" algn="l">
              <a:spcBef>
                <a:spcPts val="0"/>
              </a:spcBef>
              <a:spcAft>
                <a:spcPts val="0"/>
              </a:spcAft>
              <a:buSzPts val="1400"/>
              <a:buNone/>
              <a:defRPr/>
            </a:lvl5pPr>
            <a:lvl6pPr indent="-228600" lvl="5" marL="2743200" rtl="0" algn="l">
              <a:spcBef>
                <a:spcPts val="0"/>
              </a:spcBef>
              <a:spcAft>
                <a:spcPts val="0"/>
              </a:spcAft>
              <a:buSzPts val="1400"/>
              <a:buNone/>
              <a:defRPr/>
            </a:lvl6pPr>
            <a:lvl7pPr indent="-228600" lvl="6" marL="3200400" rtl="0" algn="l">
              <a:spcBef>
                <a:spcPts val="0"/>
              </a:spcBef>
              <a:spcAft>
                <a:spcPts val="0"/>
              </a:spcAft>
              <a:buSzPts val="1400"/>
              <a:buNone/>
              <a:defRPr/>
            </a:lvl7pPr>
            <a:lvl8pPr indent="-228600" lvl="7" marL="3657600" rtl="0" algn="l">
              <a:spcBef>
                <a:spcPts val="0"/>
              </a:spcBef>
              <a:spcAft>
                <a:spcPts val="0"/>
              </a:spcAft>
              <a:buSzPts val="1400"/>
              <a:buNone/>
              <a:defRPr/>
            </a:lvl8pPr>
            <a:lvl9pPr indent="-228600" lvl="8" marL="4114800" rtl="0" algn="l">
              <a:spcBef>
                <a:spcPts val="0"/>
              </a:spcBef>
              <a:spcAft>
                <a:spcPts val="0"/>
              </a:spcAft>
              <a:buSzPts val="1400"/>
              <a:buNone/>
              <a:defRPr/>
            </a:lvl9pPr>
          </a:lstStyle>
          <a:p/>
        </p:txBody>
      </p:sp>
      <p:sp>
        <p:nvSpPr>
          <p:cNvPr id="218" name="Google Shape;218;p41"/>
          <p:cNvSpPr txBox="1"/>
          <p:nvPr>
            <p:ph idx="3" type="body"/>
          </p:nvPr>
        </p:nvSpPr>
        <p:spPr>
          <a:xfrm>
            <a:off x="457200" y="3682080"/>
            <a:ext cx="4015800" cy="1896900"/>
          </a:xfrm>
          <a:prstGeom prst="rect">
            <a:avLst/>
          </a:prstGeom>
          <a:noFill/>
          <a:ln>
            <a:noFill/>
          </a:ln>
        </p:spPr>
        <p:txBody>
          <a:bodyPr anchorCtr="0" anchor="t" bIns="0" lIns="0" spcFirstLastPara="1" rIns="0" wrap="square" tIns="0"/>
          <a:lstStyle>
            <a:lvl1pPr indent="-228600" lvl="0" marL="457200" rtl="0" algn="l">
              <a:spcBef>
                <a:spcPts val="0"/>
              </a:spcBef>
              <a:spcAft>
                <a:spcPts val="0"/>
              </a:spcAft>
              <a:buSzPts val="1400"/>
              <a:buNone/>
              <a:defRPr/>
            </a:lvl1pPr>
            <a:lvl2pPr indent="-228600" lvl="1" marL="914400" rtl="0" algn="l">
              <a:spcBef>
                <a:spcPts val="0"/>
              </a:spcBef>
              <a:spcAft>
                <a:spcPts val="0"/>
              </a:spcAft>
              <a:buSzPts val="1400"/>
              <a:buNone/>
              <a:defRPr/>
            </a:lvl2pPr>
            <a:lvl3pPr indent="-228600" lvl="2" marL="1371600" rtl="0" algn="l">
              <a:spcBef>
                <a:spcPts val="0"/>
              </a:spcBef>
              <a:spcAft>
                <a:spcPts val="0"/>
              </a:spcAft>
              <a:buSzPts val="1400"/>
              <a:buNone/>
              <a:defRPr/>
            </a:lvl3pPr>
            <a:lvl4pPr indent="-228600" lvl="3" marL="1828800" rtl="0" algn="l">
              <a:spcBef>
                <a:spcPts val="0"/>
              </a:spcBef>
              <a:spcAft>
                <a:spcPts val="0"/>
              </a:spcAft>
              <a:buSzPts val="1400"/>
              <a:buNone/>
              <a:defRPr/>
            </a:lvl4pPr>
            <a:lvl5pPr indent="-228600" lvl="4" marL="2286000" rtl="0" algn="l">
              <a:spcBef>
                <a:spcPts val="0"/>
              </a:spcBef>
              <a:spcAft>
                <a:spcPts val="0"/>
              </a:spcAft>
              <a:buSzPts val="1400"/>
              <a:buNone/>
              <a:defRPr/>
            </a:lvl5pPr>
            <a:lvl6pPr indent="-228600" lvl="5" marL="2743200" rtl="0" algn="l">
              <a:spcBef>
                <a:spcPts val="0"/>
              </a:spcBef>
              <a:spcAft>
                <a:spcPts val="0"/>
              </a:spcAft>
              <a:buSzPts val="1400"/>
              <a:buNone/>
              <a:defRPr/>
            </a:lvl6pPr>
            <a:lvl7pPr indent="-228600" lvl="6" marL="3200400" rtl="0" algn="l">
              <a:spcBef>
                <a:spcPts val="0"/>
              </a:spcBef>
              <a:spcAft>
                <a:spcPts val="0"/>
              </a:spcAft>
              <a:buSzPts val="1400"/>
              <a:buNone/>
              <a:defRPr/>
            </a:lvl7pPr>
            <a:lvl8pPr indent="-228600" lvl="7" marL="3657600" rtl="0" algn="l">
              <a:spcBef>
                <a:spcPts val="0"/>
              </a:spcBef>
              <a:spcAft>
                <a:spcPts val="0"/>
              </a:spcAft>
              <a:buSzPts val="1400"/>
              <a:buNone/>
              <a:defRPr/>
            </a:lvl8pPr>
            <a:lvl9pPr indent="-228600" lvl="8" marL="4114800" rtl="0" algn="l">
              <a:spcBef>
                <a:spcPts val="0"/>
              </a:spcBef>
              <a:spcAft>
                <a:spcPts val="0"/>
              </a:spcAft>
              <a:buSzPts val="1400"/>
              <a:buNone/>
              <a:defRPr/>
            </a:lvl9pPr>
          </a:lstStyle>
          <a:p/>
        </p:txBody>
      </p:sp>
      <p:sp>
        <p:nvSpPr>
          <p:cNvPr id="219" name="Google Shape;219;p41"/>
          <p:cNvSpPr txBox="1"/>
          <p:nvPr>
            <p:ph idx="4" type="body"/>
          </p:nvPr>
        </p:nvSpPr>
        <p:spPr>
          <a:xfrm>
            <a:off x="4674240" y="3682080"/>
            <a:ext cx="4015800" cy="1896900"/>
          </a:xfrm>
          <a:prstGeom prst="rect">
            <a:avLst/>
          </a:prstGeom>
          <a:noFill/>
          <a:ln>
            <a:noFill/>
          </a:ln>
        </p:spPr>
        <p:txBody>
          <a:bodyPr anchorCtr="0" anchor="t" bIns="0" lIns="0" spcFirstLastPara="1" rIns="0" wrap="square" tIns="0"/>
          <a:lstStyle>
            <a:lvl1pPr indent="-228600" lvl="0" marL="457200" rtl="0" algn="l">
              <a:spcBef>
                <a:spcPts val="0"/>
              </a:spcBef>
              <a:spcAft>
                <a:spcPts val="0"/>
              </a:spcAft>
              <a:buSzPts val="1400"/>
              <a:buNone/>
              <a:defRPr/>
            </a:lvl1pPr>
            <a:lvl2pPr indent="-228600" lvl="1" marL="914400" rtl="0" algn="l">
              <a:spcBef>
                <a:spcPts val="0"/>
              </a:spcBef>
              <a:spcAft>
                <a:spcPts val="0"/>
              </a:spcAft>
              <a:buSzPts val="1400"/>
              <a:buNone/>
              <a:defRPr/>
            </a:lvl2pPr>
            <a:lvl3pPr indent="-228600" lvl="2" marL="1371600" rtl="0" algn="l">
              <a:spcBef>
                <a:spcPts val="0"/>
              </a:spcBef>
              <a:spcAft>
                <a:spcPts val="0"/>
              </a:spcAft>
              <a:buSzPts val="1400"/>
              <a:buNone/>
              <a:defRPr/>
            </a:lvl3pPr>
            <a:lvl4pPr indent="-228600" lvl="3" marL="1828800" rtl="0" algn="l">
              <a:spcBef>
                <a:spcPts val="0"/>
              </a:spcBef>
              <a:spcAft>
                <a:spcPts val="0"/>
              </a:spcAft>
              <a:buSzPts val="1400"/>
              <a:buNone/>
              <a:defRPr/>
            </a:lvl4pPr>
            <a:lvl5pPr indent="-228600" lvl="4" marL="2286000" rtl="0" algn="l">
              <a:spcBef>
                <a:spcPts val="0"/>
              </a:spcBef>
              <a:spcAft>
                <a:spcPts val="0"/>
              </a:spcAft>
              <a:buSzPts val="1400"/>
              <a:buNone/>
              <a:defRPr/>
            </a:lvl5pPr>
            <a:lvl6pPr indent="-228600" lvl="5" marL="2743200" rtl="0" algn="l">
              <a:spcBef>
                <a:spcPts val="0"/>
              </a:spcBef>
              <a:spcAft>
                <a:spcPts val="0"/>
              </a:spcAft>
              <a:buSzPts val="1400"/>
              <a:buNone/>
              <a:defRPr/>
            </a:lvl6pPr>
            <a:lvl7pPr indent="-228600" lvl="6" marL="3200400" rtl="0" algn="l">
              <a:spcBef>
                <a:spcPts val="0"/>
              </a:spcBef>
              <a:spcAft>
                <a:spcPts val="0"/>
              </a:spcAft>
              <a:buSzPts val="1400"/>
              <a:buNone/>
              <a:defRPr/>
            </a:lvl7pPr>
            <a:lvl8pPr indent="-228600" lvl="7" marL="3657600" rtl="0" algn="l">
              <a:spcBef>
                <a:spcPts val="0"/>
              </a:spcBef>
              <a:spcAft>
                <a:spcPts val="0"/>
              </a:spcAft>
              <a:buSzPts val="1400"/>
              <a:buNone/>
              <a:defRPr/>
            </a:lvl8pPr>
            <a:lvl9pPr indent="-228600" lvl="8" marL="4114800" rtl="0" algn="l">
              <a:spcBef>
                <a:spcPts val="0"/>
              </a:spcBef>
              <a:spcAft>
                <a:spcPts val="0"/>
              </a:spcAft>
              <a:buSzPts val="1400"/>
              <a:buNone/>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6 Content">
  <p:cSld name="Title, 6 Content">
    <p:spTree>
      <p:nvGrpSpPr>
        <p:cNvPr id="220" name="Shape 220"/>
        <p:cNvGrpSpPr/>
        <p:nvPr/>
      </p:nvGrpSpPr>
      <p:grpSpPr>
        <a:xfrm>
          <a:off x="0" y="0"/>
          <a:ext cx="0" cy="0"/>
          <a:chOff x="0" y="0"/>
          <a:chExt cx="0" cy="0"/>
        </a:xfrm>
      </p:grpSpPr>
      <p:sp>
        <p:nvSpPr>
          <p:cNvPr id="221" name="Google Shape;221;p42"/>
          <p:cNvSpPr txBox="1"/>
          <p:nvPr>
            <p:ph type="title"/>
          </p:nvPr>
        </p:nvSpPr>
        <p:spPr>
          <a:xfrm>
            <a:off x="457200" y="273600"/>
            <a:ext cx="8229300" cy="1144800"/>
          </a:xfrm>
          <a:prstGeom prst="rect">
            <a:avLst/>
          </a:prstGeom>
          <a:noFill/>
          <a:ln>
            <a:noFill/>
          </a:ln>
        </p:spPr>
        <p:txBody>
          <a:bodyPr anchorCtr="0" anchor="ctr" bIns="0" lIns="0" spcFirstLastPara="1" rIns="0" wrap="square" tIns="0"/>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22" name="Google Shape;222;p42"/>
          <p:cNvSpPr txBox="1"/>
          <p:nvPr>
            <p:ph idx="1" type="body"/>
          </p:nvPr>
        </p:nvSpPr>
        <p:spPr>
          <a:xfrm>
            <a:off x="457200" y="1604520"/>
            <a:ext cx="2649600" cy="1896900"/>
          </a:xfrm>
          <a:prstGeom prst="rect">
            <a:avLst/>
          </a:prstGeom>
          <a:noFill/>
          <a:ln>
            <a:noFill/>
          </a:ln>
        </p:spPr>
        <p:txBody>
          <a:bodyPr anchorCtr="0" anchor="t" bIns="0" lIns="0" spcFirstLastPara="1" rIns="0" wrap="square" tIns="0"/>
          <a:lstStyle>
            <a:lvl1pPr indent="-228600" lvl="0" marL="457200" rtl="0" algn="l">
              <a:spcBef>
                <a:spcPts val="0"/>
              </a:spcBef>
              <a:spcAft>
                <a:spcPts val="0"/>
              </a:spcAft>
              <a:buSzPts val="1400"/>
              <a:buNone/>
              <a:defRPr/>
            </a:lvl1pPr>
            <a:lvl2pPr indent="-228600" lvl="1" marL="914400" rtl="0" algn="l">
              <a:spcBef>
                <a:spcPts val="0"/>
              </a:spcBef>
              <a:spcAft>
                <a:spcPts val="0"/>
              </a:spcAft>
              <a:buSzPts val="1400"/>
              <a:buNone/>
              <a:defRPr/>
            </a:lvl2pPr>
            <a:lvl3pPr indent="-228600" lvl="2" marL="1371600" rtl="0" algn="l">
              <a:spcBef>
                <a:spcPts val="0"/>
              </a:spcBef>
              <a:spcAft>
                <a:spcPts val="0"/>
              </a:spcAft>
              <a:buSzPts val="1400"/>
              <a:buNone/>
              <a:defRPr/>
            </a:lvl3pPr>
            <a:lvl4pPr indent="-228600" lvl="3" marL="1828800" rtl="0" algn="l">
              <a:spcBef>
                <a:spcPts val="0"/>
              </a:spcBef>
              <a:spcAft>
                <a:spcPts val="0"/>
              </a:spcAft>
              <a:buSzPts val="1400"/>
              <a:buNone/>
              <a:defRPr/>
            </a:lvl4pPr>
            <a:lvl5pPr indent="-228600" lvl="4" marL="2286000" rtl="0" algn="l">
              <a:spcBef>
                <a:spcPts val="0"/>
              </a:spcBef>
              <a:spcAft>
                <a:spcPts val="0"/>
              </a:spcAft>
              <a:buSzPts val="1400"/>
              <a:buNone/>
              <a:defRPr/>
            </a:lvl5pPr>
            <a:lvl6pPr indent="-228600" lvl="5" marL="2743200" rtl="0" algn="l">
              <a:spcBef>
                <a:spcPts val="0"/>
              </a:spcBef>
              <a:spcAft>
                <a:spcPts val="0"/>
              </a:spcAft>
              <a:buSzPts val="1400"/>
              <a:buNone/>
              <a:defRPr/>
            </a:lvl6pPr>
            <a:lvl7pPr indent="-228600" lvl="6" marL="3200400" rtl="0" algn="l">
              <a:spcBef>
                <a:spcPts val="0"/>
              </a:spcBef>
              <a:spcAft>
                <a:spcPts val="0"/>
              </a:spcAft>
              <a:buSzPts val="1400"/>
              <a:buNone/>
              <a:defRPr/>
            </a:lvl7pPr>
            <a:lvl8pPr indent="-228600" lvl="7" marL="3657600" rtl="0" algn="l">
              <a:spcBef>
                <a:spcPts val="0"/>
              </a:spcBef>
              <a:spcAft>
                <a:spcPts val="0"/>
              </a:spcAft>
              <a:buSzPts val="1400"/>
              <a:buNone/>
              <a:defRPr/>
            </a:lvl8pPr>
            <a:lvl9pPr indent="-228600" lvl="8" marL="4114800" rtl="0" algn="l">
              <a:spcBef>
                <a:spcPts val="0"/>
              </a:spcBef>
              <a:spcAft>
                <a:spcPts val="0"/>
              </a:spcAft>
              <a:buSzPts val="1400"/>
              <a:buNone/>
              <a:defRPr/>
            </a:lvl9pPr>
          </a:lstStyle>
          <a:p/>
        </p:txBody>
      </p:sp>
      <p:sp>
        <p:nvSpPr>
          <p:cNvPr id="223" name="Google Shape;223;p42"/>
          <p:cNvSpPr txBox="1"/>
          <p:nvPr>
            <p:ph idx="2" type="body"/>
          </p:nvPr>
        </p:nvSpPr>
        <p:spPr>
          <a:xfrm>
            <a:off x="3239640" y="1604520"/>
            <a:ext cx="2649600" cy="1896900"/>
          </a:xfrm>
          <a:prstGeom prst="rect">
            <a:avLst/>
          </a:prstGeom>
          <a:noFill/>
          <a:ln>
            <a:noFill/>
          </a:ln>
        </p:spPr>
        <p:txBody>
          <a:bodyPr anchorCtr="0" anchor="t" bIns="0" lIns="0" spcFirstLastPara="1" rIns="0" wrap="square" tIns="0"/>
          <a:lstStyle>
            <a:lvl1pPr indent="-228600" lvl="0" marL="457200" rtl="0" algn="l">
              <a:spcBef>
                <a:spcPts val="0"/>
              </a:spcBef>
              <a:spcAft>
                <a:spcPts val="0"/>
              </a:spcAft>
              <a:buSzPts val="1400"/>
              <a:buNone/>
              <a:defRPr/>
            </a:lvl1pPr>
            <a:lvl2pPr indent="-228600" lvl="1" marL="914400" rtl="0" algn="l">
              <a:spcBef>
                <a:spcPts val="0"/>
              </a:spcBef>
              <a:spcAft>
                <a:spcPts val="0"/>
              </a:spcAft>
              <a:buSzPts val="1400"/>
              <a:buNone/>
              <a:defRPr/>
            </a:lvl2pPr>
            <a:lvl3pPr indent="-228600" lvl="2" marL="1371600" rtl="0" algn="l">
              <a:spcBef>
                <a:spcPts val="0"/>
              </a:spcBef>
              <a:spcAft>
                <a:spcPts val="0"/>
              </a:spcAft>
              <a:buSzPts val="1400"/>
              <a:buNone/>
              <a:defRPr/>
            </a:lvl3pPr>
            <a:lvl4pPr indent="-228600" lvl="3" marL="1828800" rtl="0" algn="l">
              <a:spcBef>
                <a:spcPts val="0"/>
              </a:spcBef>
              <a:spcAft>
                <a:spcPts val="0"/>
              </a:spcAft>
              <a:buSzPts val="1400"/>
              <a:buNone/>
              <a:defRPr/>
            </a:lvl4pPr>
            <a:lvl5pPr indent="-228600" lvl="4" marL="2286000" rtl="0" algn="l">
              <a:spcBef>
                <a:spcPts val="0"/>
              </a:spcBef>
              <a:spcAft>
                <a:spcPts val="0"/>
              </a:spcAft>
              <a:buSzPts val="1400"/>
              <a:buNone/>
              <a:defRPr/>
            </a:lvl5pPr>
            <a:lvl6pPr indent="-228600" lvl="5" marL="2743200" rtl="0" algn="l">
              <a:spcBef>
                <a:spcPts val="0"/>
              </a:spcBef>
              <a:spcAft>
                <a:spcPts val="0"/>
              </a:spcAft>
              <a:buSzPts val="1400"/>
              <a:buNone/>
              <a:defRPr/>
            </a:lvl6pPr>
            <a:lvl7pPr indent="-228600" lvl="6" marL="3200400" rtl="0" algn="l">
              <a:spcBef>
                <a:spcPts val="0"/>
              </a:spcBef>
              <a:spcAft>
                <a:spcPts val="0"/>
              </a:spcAft>
              <a:buSzPts val="1400"/>
              <a:buNone/>
              <a:defRPr/>
            </a:lvl7pPr>
            <a:lvl8pPr indent="-228600" lvl="7" marL="3657600" rtl="0" algn="l">
              <a:spcBef>
                <a:spcPts val="0"/>
              </a:spcBef>
              <a:spcAft>
                <a:spcPts val="0"/>
              </a:spcAft>
              <a:buSzPts val="1400"/>
              <a:buNone/>
              <a:defRPr/>
            </a:lvl8pPr>
            <a:lvl9pPr indent="-228600" lvl="8" marL="4114800" rtl="0" algn="l">
              <a:spcBef>
                <a:spcPts val="0"/>
              </a:spcBef>
              <a:spcAft>
                <a:spcPts val="0"/>
              </a:spcAft>
              <a:buSzPts val="1400"/>
              <a:buNone/>
              <a:defRPr/>
            </a:lvl9pPr>
          </a:lstStyle>
          <a:p/>
        </p:txBody>
      </p:sp>
      <p:sp>
        <p:nvSpPr>
          <p:cNvPr id="224" name="Google Shape;224;p42"/>
          <p:cNvSpPr txBox="1"/>
          <p:nvPr>
            <p:ph idx="3" type="body"/>
          </p:nvPr>
        </p:nvSpPr>
        <p:spPr>
          <a:xfrm>
            <a:off x="6022080" y="1604520"/>
            <a:ext cx="2649600" cy="1896900"/>
          </a:xfrm>
          <a:prstGeom prst="rect">
            <a:avLst/>
          </a:prstGeom>
          <a:noFill/>
          <a:ln>
            <a:noFill/>
          </a:ln>
        </p:spPr>
        <p:txBody>
          <a:bodyPr anchorCtr="0" anchor="t" bIns="0" lIns="0" spcFirstLastPara="1" rIns="0" wrap="square" tIns="0"/>
          <a:lstStyle>
            <a:lvl1pPr indent="-228600" lvl="0" marL="457200" rtl="0" algn="l">
              <a:spcBef>
                <a:spcPts val="0"/>
              </a:spcBef>
              <a:spcAft>
                <a:spcPts val="0"/>
              </a:spcAft>
              <a:buSzPts val="1400"/>
              <a:buNone/>
              <a:defRPr/>
            </a:lvl1pPr>
            <a:lvl2pPr indent="-228600" lvl="1" marL="914400" rtl="0" algn="l">
              <a:spcBef>
                <a:spcPts val="0"/>
              </a:spcBef>
              <a:spcAft>
                <a:spcPts val="0"/>
              </a:spcAft>
              <a:buSzPts val="1400"/>
              <a:buNone/>
              <a:defRPr/>
            </a:lvl2pPr>
            <a:lvl3pPr indent="-228600" lvl="2" marL="1371600" rtl="0" algn="l">
              <a:spcBef>
                <a:spcPts val="0"/>
              </a:spcBef>
              <a:spcAft>
                <a:spcPts val="0"/>
              </a:spcAft>
              <a:buSzPts val="1400"/>
              <a:buNone/>
              <a:defRPr/>
            </a:lvl3pPr>
            <a:lvl4pPr indent="-228600" lvl="3" marL="1828800" rtl="0" algn="l">
              <a:spcBef>
                <a:spcPts val="0"/>
              </a:spcBef>
              <a:spcAft>
                <a:spcPts val="0"/>
              </a:spcAft>
              <a:buSzPts val="1400"/>
              <a:buNone/>
              <a:defRPr/>
            </a:lvl4pPr>
            <a:lvl5pPr indent="-228600" lvl="4" marL="2286000" rtl="0" algn="l">
              <a:spcBef>
                <a:spcPts val="0"/>
              </a:spcBef>
              <a:spcAft>
                <a:spcPts val="0"/>
              </a:spcAft>
              <a:buSzPts val="1400"/>
              <a:buNone/>
              <a:defRPr/>
            </a:lvl5pPr>
            <a:lvl6pPr indent="-228600" lvl="5" marL="2743200" rtl="0" algn="l">
              <a:spcBef>
                <a:spcPts val="0"/>
              </a:spcBef>
              <a:spcAft>
                <a:spcPts val="0"/>
              </a:spcAft>
              <a:buSzPts val="1400"/>
              <a:buNone/>
              <a:defRPr/>
            </a:lvl6pPr>
            <a:lvl7pPr indent="-228600" lvl="6" marL="3200400" rtl="0" algn="l">
              <a:spcBef>
                <a:spcPts val="0"/>
              </a:spcBef>
              <a:spcAft>
                <a:spcPts val="0"/>
              </a:spcAft>
              <a:buSzPts val="1400"/>
              <a:buNone/>
              <a:defRPr/>
            </a:lvl7pPr>
            <a:lvl8pPr indent="-228600" lvl="7" marL="3657600" rtl="0" algn="l">
              <a:spcBef>
                <a:spcPts val="0"/>
              </a:spcBef>
              <a:spcAft>
                <a:spcPts val="0"/>
              </a:spcAft>
              <a:buSzPts val="1400"/>
              <a:buNone/>
              <a:defRPr/>
            </a:lvl8pPr>
            <a:lvl9pPr indent="-228600" lvl="8" marL="4114800" rtl="0" algn="l">
              <a:spcBef>
                <a:spcPts val="0"/>
              </a:spcBef>
              <a:spcAft>
                <a:spcPts val="0"/>
              </a:spcAft>
              <a:buSzPts val="1400"/>
              <a:buNone/>
              <a:defRPr/>
            </a:lvl9pPr>
          </a:lstStyle>
          <a:p/>
        </p:txBody>
      </p:sp>
      <p:sp>
        <p:nvSpPr>
          <p:cNvPr id="225" name="Google Shape;225;p42"/>
          <p:cNvSpPr txBox="1"/>
          <p:nvPr>
            <p:ph idx="4" type="body"/>
          </p:nvPr>
        </p:nvSpPr>
        <p:spPr>
          <a:xfrm>
            <a:off x="457200" y="3682080"/>
            <a:ext cx="2649600" cy="1896900"/>
          </a:xfrm>
          <a:prstGeom prst="rect">
            <a:avLst/>
          </a:prstGeom>
          <a:noFill/>
          <a:ln>
            <a:noFill/>
          </a:ln>
        </p:spPr>
        <p:txBody>
          <a:bodyPr anchorCtr="0" anchor="t" bIns="0" lIns="0" spcFirstLastPara="1" rIns="0" wrap="square" tIns="0"/>
          <a:lstStyle>
            <a:lvl1pPr indent="-228600" lvl="0" marL="457200" rtl="0" algn="l">
              <a:spcBef>
                <a:spcPts val="0"/>
              </a:spcBef>
              <a:spcAft>
                <a:spcPts val="0"/>
              </a:spcAft>
              <a:buSzPts val="1400"/>
              <a:buNone/>
              <a:defRPr/>
            </a:lvl1pPr>
            <a:lvl2pPr indent="-228600" lvl="1" marL="914400" rtl="0" algn="l">
              <a:spcBef>
                <a:spcPts val="0"/>
              </a:spcBef>
              <a:spcAft>
                <a:spcPts val="0"/>
              </a:spcAft>
              <a:buSzPts val="1400"/>
              <a:buNone/>
              <a:defRPr/>
            </a:lvl2pPr>
            <a:lvl3pPr indent="-228600" lvl="2" marL="1371600" rtl="0" algn="l">
              <a:spcBef>
                <a:spcPts val="0"/>
              </a:spcBef>
              <a:spcAft>
                <a:spcPts val="0"/>
              </a:spcAft>
              <a:buSzPts val="1400"/>
              <a:buNone/>
              <a:defRPr/>
            </a:lvl3pPr>
            <a:lvl4pPr indent="-228600" lvl="3" marL="1828800" rtl="0" algn="l">
              <a:spcBef>
                <a:spcPts val="0"/>
              </a:spcBef>
              <a:spcAft>
                <a:spcPts val="0"/>
              </a:spcAft>
              <a:buSzPts val="1400"/>
              <a:buNone/>
              <a:defRPr/>
            </a:lvl4pPr>
            <a:lvl5pPr indent="-228600" lvl="4" marL="2286000" rtl="0" algn="l">
              <a:spcBef>
                <a:spcPts val="0"/>
              </a:spcBef>
              <a:spcAft>
                <a:spcPts val="0"/>
              </a:spcAft>
              <a:buSzPts val="1400"/>
              <a:buNone/>
              <a:defRPr/>
            </a:lvl5pPr>
            <a:lvl6pPr indent="-228600" lvl="5" marL="2743200" rtl="0" algn="l">
              <a:spcBef>
                <a:spcPts val="0"/>
              </a:spcBef>
              <a:spcAft>
                <a:spcPts val="0"/>
              </a:spcAft>
              <a:buSzPts val="1400"/>
              <a:buNone/>
              <a:defRPr/>
            </a:lvl6pPr>
            <a:lvl7pPr indent="-228600" lvl="6" marL="3200400" rtl="0" algn="l">
              <a:spcBef>
                <a:spcPts val="0"/>
              </a:spcBef>
              <a:spcAft>
                <a:spcPts val="0"/>
              </a:spcAft>
              <a:buSzPts val="1400"/>
              <a:buNone/>
              <a:defRPr/>
            </a:lvl7pPr>
            <a:lvl8pPr indent="-228600" lvl="7" marL="3657600" rtl="0" algn="l">
              <a:spcBef>
                <a:spcPts val="0"/>
              </a:spcBef>
              <a:spcAft>
                <a:spcPts val="0"/>
              </a:spcAft>
              <a:buSzPts val="1400"/>
              <a:buNone/>
              <a:defRPr/>
            </a:lvl8pPr>
            <a:lvl9pPr indent="-228600" lvl="8" marL="4114800" rtl="0" algn="l">
              <a:spcBef>
                <a:spcPts val="0"/>
              </a:spcBef>
              <a:spcAft>
                <a:spcPts val="0"/>
              </a:spcAft>
              <a:buSzPts val="1400"/>
              <a:buNone/>
              <a:defRPr/>
            </a:lvl9pPr>
          </a:lstStyle>
          <a:p/>
        </p:txBody>
      </p:sp>
      <p:sp>
        <p:nvSpPr>
          <p:cNvPr id="226" name="Google Shape;226;p42"/>
          <p:cNvSpPr txBox="1"/>
          <p:nvPr>
            <p:ph idx="5" type="body"/>
          </p:nvPr>
        </p:nvSpPr>
        <p:spPr>
          <a:xfrm>
            <a:off x="3239640" y="3682080"/>
            <a:ext cx="2649600" cy="1896900"/>
          </a:xfrm>
          <a:prstGeom prst="rect">
            <a:avLst/>
          </a:prstGeom>
          <a:noFill/>
          <a:ln>
            <a:noFill/>
          </a:ln>
        </p:spPr>
        <p:txBody>
          <a:bodyPr anchorCtr="0" anchor="t" bIns="0" lIns="0" spcFirstLastPara="1" rIns="0" wrap="square" tIns="0"/>
          <a:lstStyle>
            <a:lvl1pPr indent="-228600" lvl="0" marL="457200" rtl="0" algn="l">
              <a:spcBef>
                <a:spcPts val="0"/>
              </a:spcBef>
              <a:spcAft>
                <a:spcPts val="0"/>
              </a:spcAft>
              <a:buSzPts val="1400"/>
              <a:buNone/>
              <a:defRPr/>
            </a:lvl1pPr>
            <a:lvl2pPr indent="-228600" lvl="1" marL="914400" rtl="0" algn="l">
              <a:spcBef>
                <a:spcPts val="0"/>
              </a:spcBef>
              <a:spcAft>
                <a:spcPts val="0"/>
              </a:spcAft>
              <a:buSzPts val="1400"/>
              <a:buNone/>
              <a:defRPr/>
            </a:lvl2pPr>
            <a:lvl3pPr indent="-228600" lvl="2" marL="1371600" rtl="0" algn="l">
              <a:spcBef>
                <a:spcPts val="0"/>
              </a:spcBef>
              <a:spcAft>
                <a:spcPts val="0"/>
              </a:spcAft>
              <a:buSzPts val="1400"/>
              <a:buNone/>
              <a:defRPr/>
            </a:lvl3pPr>
            <a:lvl4pPr indent="-228600" lvl="3" marL="1828800" rtl="0" algn="l">
              <a:spcBef>
                <a:spcPts val="0"/>
              </a:spcBef>
              <a:spcAft>
                <a:spcPts val="0"/>
              </a:spcAft>
              <a:buSzPts val="1400"/>
              <a:buNone/>
              <a:defRPr/>
            </a:lvl4pPr>
            <a:lvl5pPr indent="-228600" lvl="4" marL="2286000" rtl="0" algn="l">
              <a:spcBef>
                <a:spcPts val="0"/>
              </a:spcBef>
              <a:spcAft>
                <a:spcPts val="0"/>
              </a:spcAft>
              <a:buSzPts val="1400"/>
              <a:buNone/>
              <a:defRPr/>
            </a:lvl5pPr>
            <a:lvl6pPr indent="-228600" lvl="5" marL="2743200" rtl="0" algn="l">
              <a:spcBef>
                <a:spcPts val="0"/>
              </a:spcBef>
              <a:spcAft>
                <a:spcPts val="0"/>
              </a:spcAft>
              <a:buSzPts val="1400"/>
              <a:buNone/>
              <a:defRPr/>
            </a:lvl6pPr>
            <a:lvl7pPr indent="-228600" lvl="6" marL="3200400" rtl="0" algn="l">
              <a:spcBef>
                <a:spcPts val="0"/>
              </a:spcBef>
              <a:spcAft>
                <a:spcPts val="0"/>
              </a:spcAft>
              <a:buSzPts val="1400"/>
              <a:buNone/>
              <a:defRPr/>
            </a:lvl7pPr>
            <a:lvl8pPr indent="-228600" lvl="7" marL="3657600" rtl="0" algn="l">
              <a:spcBef>
                <a:spcPts val="0"/>
              </a:spcBef>
              <a:spcAft>
                <a:spcPts val="0"/>
              </a:spcAft>
              <a:buSzPts val="1400"/>
              <a:buNone/>
              <a:defRPr/>
            </a:lvl8pPr>
            <a:lvl9pPr indent="-228600" lvl="8" marL="4114800" rtl="0" algn="l">
              <a:spcBef>
                <a:spcPts val="0"/>
              </a:spcBef>
              <a:spcAft>
                <a:spcPts val="0"/>
              </a:spcAft>
              <a:buSzPts val="1400"/>
              <a:buNone/>
              <a:defRPr/>
            </a:lvl9pPr>
          </a:lstStyle>
          <a:p/>
        </p:txBody>
      </p:sp>
      <p:sp>
        <p:nvSpPr>
          <p:cNvPr id="227" name="Google Shape;227;p42"/>
          <p:cNvSpPr txBox="1"/>
          <p:nvPr>
            <p:ph idx="6" type="body"/>
          </p:nvPr>
        </p:nvSpPr>
        <p:spPr>
          <a:xfrm>
            <a:off x="6022080" y="3682080"/>
            <a:ext cx="2649600" cy="1896900"/>
          </a:xfrm>
          <a:prstGeom prst="rect">
            <a:avLst/>
          </a:prstGeom>
          <a:noFill/>
          <a:ln>
            <a:noFill/>
          </a:ln>
        </p:spPr>
        <p:txBody>
          <a:bodyPr anchorCtr="0" anchor="t" bIns="0" lIns="0" spcFirstLastPara="1" rIns="0" wrap="square" tIns="0"/>
          <a:lstStyle>
            <a:lvl1pPr indent="-228600" lvl="0" marL="457200" rtl="0" algn="l">
              <a:spcBef>
                <a:spcPts val="0"/>
              </a:spcBef>
              <a:spcAft>
                <a:spcPts val="0"/>
              </a:spcAft>
              <a:buSzPts val="1400"/>
              <a:buNone/>
              <a:defRPr/>
            </a:lvl1pPr>
            <a:lvl2pPr indent="-228600" lvl="1" marL="914400" rtl="0" algn="l">
              <a:spcBef>
                <a:spcPts val="0"/>
              </a:spcBef>
              <a:spcAft>
                <a:spcPts val="0"/>
              </a:spcAft>
              <a:buSzPts val="1400"/>
              <a:buNone/>
              <a:defRPr/>
            </a:lvl2pPr>
            <a:lvl3pPr indent="-228600" lvl="2" marL="1371600" rtl="0" algn="l">
              <a:spcBef>
                <a:spcPts val="0"/>
              </a:spcBef>
              <a:spcAft>
                <a:spcPts val="0"/>
              </a:spcAft>
              <a:buSzPts val="1400"/>
              <a:buNone/>
              <a:defRPr/>
            </a:lvl3pPr>
            <a:lvl4pPr indent="-228600" lvl="3" marL="1828800" rtl="0" algn="l">
              <a:spcBef>
                <a:spcPts val="0"/>
              </a:spcBef>
              <a:spcAft>
                <a:spcPts val="0"/>
              </a:spcAft>
              <a:buSzPts val="1400"/>
              <a:buNone/>
              <a:defRPr/>
            </a:lvl4pPr>
            <a:lvl5pPr indent="-228600" lvl="4" marL="2286000" rtl="0" algn="l">
              <a:spcBef>
                <a:spcPts val="0"/>
              </a:spcBef>
              <a:spcAft>
                <a:spcPts val="0"/>
              </a:spcAft>
              <a:buSzPts val="1400"/>
              <a:buNone/>
              <a:defRPr/>
            </a:lvl5pPr>
            <a:lvl6pPr indent="-228600" lvl="5" marL="2743200" rtl="0" algn="l">
              <a:spcBef>
                <a:spcPts val="0"/>
              </a:spcBef>
              <a:spcAft>
                <a:spcPts val="0"/>
              </a:spcAft>
              <a:buSzPts val="1400"/>
              <a:buNone/>
              <a:defRPr/>
            </a:lvl6pPr>
            <a:lvl7pPr indent="-228600" lvl="6" marL="3200400" rtl="0" algn="l">
              <a:spcBef>
                <a:spcPts val="0"/>
              </a:spcBef>
              <a:spcAft>
                <a:spcPts val="0"/>
              </a:spcAft>
              <a:buSzPts val="1400"/>
              <a:buNone/>
              <a:defRPr/>
            </a:lvl7pPr>
            <a:lvl8pPr indent="-228600" lvl="7" marL="3657600" rtl="0" algn="l">
              <a:spcBef>
                <a:spcPts val="0"/>
              </a:spcBef>
              <a:spcAft>
                <a:spcPts val="0"/>
              </a:spcAft>
              <a:buSzPts val="1400"/>
              <a:buNone/>
              <a:defRPr/>
            </a:lvl8pPr>
            <a:lvl9pPr indent="-228600" lvl="8" marL="4114800" rtl="0" algn="l">
              <a:spcBef>
                <a:spcPts val="0"/>
              </a:spcBef>
              <a:spcAft>
                <a:spcPts val="0"/>
              </a:spcAft>
              <a:buSzPts val="14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36" name="Shape 36"/>
        <p:cNvGrpSpPr/>
        <p:nvPr/>
      </p:nvGrpSpPr>
      <p:grpSpPr>
        <a:xfrm>
          <a:off x="0" y="0"/>
          <a:ext cx="0" cy="0"/>
          <a:chOff x="0" y="0"/>
          <a:chExt cx="0" cy="0"/>
        </a:xfrm>
      </p:grpSpPr>
      <p:sp>
        <p:nvSpPr>
          <p:cNvPr id="37" name="Google Shape;37;p5"/>
          <p:cNvSpPr txBox="1"/>
          <p:nvPr>
            <p:ph idx="10" type="dt"/>
          </p:nvPr>
        </p:nvSpPr>
        <p:spPr>
          <a:xfrm>
            <a:off x="360378" y="6161442"/>
            <a:ext cx="2133600" cy="365125"/>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
          <p:cNvSpPr txBox="1"/>
          <p:nvPr>
            <p:ph idx="11" type="ftr"/>
          </p:nvPr>
        </p:nvSpPr>
        <p:spPr>
          <a:xfrm>
            <a:off x="3124200" y="6161442"/>
            <a:ext cx="2895600" cy="365125"/>
          </a:xfrm>
          <a:prstGeom prst="rect">
            <a:avLst/>
          </a:prstGeom>
          <a:noFill/>
          <a:ln>
            <a:noFill/>
          </a:ln>
        </p:spPr>
        <p:txBody>
          <a:bodyPr anchorCtr="0" anchor="ctr" bIns="45700" lIns="91425" spcFirstLastPara="1" rIns="91425" wrap="square" tIns="4570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txBox="1"/>
          <p:nvPr>
            <p:ph idx="12" type="sldNum"/>
          </p:nvPr>
        </p:nvSpPr>
        <p:spPr>
          <a:xfrm>
            <a:off x="6639264" y="6161442"/>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40" name="Google Shape;40;p5"/>
          <p:cNvSpPr txBox="1"/>
          <p:nvPr>
            <p:ph type="title"/>
          </p:nvPr>
        </p:nvSpPr>
        <p:spPr>
          <a:xfrm>
            <a:off x="688490" y="570156"/>
            <a:ext cx="7756263" cy="1054250"/>
          </a:xfrm>
          <a:prstGeom prst="rect">
            <a:avLst/>
          </a:prstGeom>
          <a:noFill/>
          <a:ln>
            <a:noFill/>
          </a:ln>
        </p:spPr>
        <p:txBody>
          <a:bodyPr anchorCtr="0" anchor="ctr" bIns="45700" lIns="91425" spcFirstLastPara="1" rIns="91425" wrap="square" tIns="45700"/>
          <a:lstStyle>
            <a:lvl1pPr lvl="0" algn="ctr">
              <a:spcBef>
                <a:spcPts val="0"/>
              </a:spcBef>
              <a:spcAft>
                <a:spcPts val="0"/>
              </a:spcAft>
              <a:buClr>
                <a:schemeClr val="dk2"/>
              </a:buClr>
              <a:buSzPts val="5400"/>
              <a:buFont typeface="Book Antiqua"/>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 name="Google Shape;41;p5"/>
          <p:cNvSpPr txBox="1"/>
          <p:nvPr>
            <p:ph idx="1" type="body"/>
          </p:nvPr>
        </p:nvSpPr>
        <p:spPr>
          <a:xfrm>
            <a:off x="685800" y="2240280"/>
            <a:ext cx="3803904" cy="3877056"/>
          </a:xfrm>
          <a:prstGeom prst="rect">
            <a:avLst/>
          </a:prstGeom>
          <a:noFill/>
          <a:ln>
            <a:noFill/>
          </a:ln>
        </p:spPr>
        <p:txBody>
          <a:bodyPr anchorCtr="0" anchor="t" bIns="45700" lIns="91425" spcFirstLastPara="1" rIns="91425" wrap="square" tIns="45700"/>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400"/>
              </a:spcBef>
              <a:spcAft>
                <a:spcPts val="0"/>
              </a:spcAft>
              <a:buSzPts val="1800"/>
              <a:buChar char="❧"/>
              <a:defRPr/>
            </a:lvl6pPr>
            <a:lvl7pPr indent="-342900" lvl="6" marL="3200400" algn="l">
              <a:spcBef>
                <a:spcPts val="400"/>
              </a:spcBef>
              <a:spcAft>
                <a:spcPts val="0"/>
              </a:spcAft>
              <a:buSzPts val="1800"/>
              <a:buChar char="❧"/>
              <a:defRPr/>
            </a:lvl7pPr>
            <a:lvl8pPr indent="-342900" lvl="7" marL="3657600" algn="l">
              <a:spcBef>
                <a:spcPts val="400"/>
              </a:spcBef>
              <a:spcAft>
                <a:spcPts val="0"/>
              </a:spcAft>
              <a:buSzPts val="1800"/>
              <a:buChar char="❧"/>
              <a:defRPr/>
            </a:lvl8pPr>
            <a:lvl9pPr indent="-342900" lvl="8" marL="4114800" algn="l">
              <a:spcBef>
                <a:spcPts val="400"/>
              </a:spcBef>
              <a:spcAft>
                <a:spcPts val="0"/>
              </a:spcAft>
              <a:buSzPts val="1800"/>
              <a:buChar char="❧"/>
              <a:defRPr/>
            </a:lvl9pPr>
          </a:lstStyle>
          <a:p/>
        </p:txBody>
      </p:sp>
      <p:sp>
        <p:nvSpPr>
          <p:cNvPr id="42" name="Google Shape;42;p5"/>
          <p:cNvSpPr txBox="1"/>
          <p:nvPr>
            <p:ph idx="2" type="body"/>
          </p:nvPr>
        </p:nvSpPr>
        <p:spPr>
          <a:xfrm>
            <a:off x="4645151" y="2240280"/>
            <a:ext cx="3803904" cy="3877056"/>
          </a:xfrm>
          <a:prstGeom prst="rect">
            <a:avLst/>
          </a:prstGeom>
          <a:noFill/>
          <a:ln>
            <a:noFill/>
          </a:ln>
        </p:spPr>
        <p:txBody>
          <a:bodyPr anchorCtr="0" anchor="t" bIns="45700" lIns="91425" spcFirstLastPara="1" rIns="91425" wrap="square" tIns="45700"/>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400"/>
              </a:spcBef>
              <a:spcAft>
                <a:spcPts val="0"/>
              </a:spcAft>
              <a:buSzPts val="1800"/>
              <a:buChar char="❧"/>
              <a:defRPr/>
            </a:lvl6pPr>
            <a:lvl7pPr indent="-342900" lvl="6" marL="3200400" algn="l">
              <a:spcBef>
                <a:spcPts val="400"/>
              </a:spcBef>
              <a:spcAft>
                <a:spcPts val="0"/>
              </a:spcAft>
              <a:buSzPts val="1800"/>
              <a:buChar char="❧"/>
              <a:defRPr/>
            </a:lvl7pPr>
            <a:lvl8pPr indent="-342900" lvl="7" marL="3657600" algn="l">
              <a:spcBef>
                <a:spcPts val="400"/>
              </a:spcBef>
              <a:spcAft>
                <a:spcPts val="0"/>
              </a:spcAft>
              <a:buSzPts val="1800"/>
              <a:buChar char="❧"/>
              <a:defRPr/>
            </a:lvl8pPr>
            <a:lvl9pPr indent="-342900" lvl="8" marL="4114800" algn="l">
              <a:spcBef>
                <a:spcPts val="400"/>
              </a:spcBef>
              <a:spcAft>
                <a:spcPts val="0"/>
              </a:spcAft>
              <a:buSzPts val="1800"/>
              <a:buChar char="❧"/>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ext over Content" type="txOverObj">
  <p:cSld name="TEXT_OVER_OBJECT">
    <p:spTree>
      <p:nvGrpSpPr>
        <p:cNvPr id="43" name="Shape 43"/>
        <p:cNvGrpSpPr/>
        <p:nvPr/>
      </p:nvGrpSpPr>
      <p:grpSpPr>
        <a:xfrm>
          <a:off x="0" y="0"/>
          <a:ext cx="0" cy="0"/>
          <a:chOff x="0" y="0"/>
          <a:chExt cx="0" cy="0"/>
        </a:xfrm>
      </p:grpSpPr>
      <p:sp>
        <p:nvSpPr>
          <p:cNvPr id="44" name="Google Shape;44;p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lstStyle>
            <a:lvl1pPr lvl="0" algn="ctr">
              <a:spcBef>
                <a:spcPts val="0"/>
              </a:spcBef>
              <a:spcAft>
                <a:spcPts val="0"/>
              </a:spcAft>
              <a:buClr>
                <a:schemeClr val="dk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 name="Google Shape;45;p6"/>
          <p:cNvSpPr txBox="1"/>
          <p:nvPr>
            <p:ph idx="1" type="body"/>
          </p:nvPr>
        </p:nvSpPr>
        <p:spPr>
          <a:xfrm>
            <a:off x="457200" y="1600200"/>
            <a:ext cx="8229600" cy="2185988"/>
          </a:xfrm>
          <a:prstGeom prst="rect">
            <a:avLst/>
          </a:prstGeom>
          <a:noFill/>
          <a:ln>
            <a:noFill/>
          </a:ln>
        </p:spPr>
        <p:txBody>
          <a:bodyPr anchorCtr="0" anchor="t" bIns="45700" lIns="91425" spcFirstLastPara="1" rIns="91425" wrap="square" tIns="45700"/>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400"/>
              </a:spcBef>
              <a:spcAft>
                <a:spcPts val="0"/>
              </a:spcAft>
              <a:buSzPts val="1800"/>
              <a:buChar char="❧"/>
              <a:defRPr/>
            </a:lvl6pPr>
            <a:lvl7pPr indent="-342900" lvl="6" marL="3200400" algn="l">
              <a:spcBef>
                <a:spcPts val="400"/>
              </a:spcBef>
              <a:spcAft>
                <a:spcPts val="0"/>
              </a:spcAft>
              <a:buSzPts val="1800"/>
              <a:buChar char="❧"/>
              <a:defRPr/>
            </a:lvl7pPr>
            <a:lvl8pPr indent="-342900" lvl="7" marL="3657600" algn="l">
              <a:spcBef>
                <a:spcPts val="400"/>
              </a:spcBef>
              <a:spcAft>
                <a:spcPts val="0"/>
              </a:spcAft>
              <a:buSzPts val="1800"/>
              <a:buChar char="❧"/>
              <a:defRPr/>
            </a:lvl8pPr>
            <a:lvl9pPr indent="-342900" lvl="8" marL="4114800" algn="l">
              <a:spcBef>
                <a:spcPts val="400"/>
              </a:spcBef>
              <a:spcAft>
                <a:spcPts val="0"/>
              </a:spcAft>
              <a:buSzPts val="1800"/>
              <a:buChar char="❧"/>
              <a:defRPr/>
            </a:lvl9pPr>
          </a:lstStyle>
          <a:p/>
        </p:txBody>
      </p:sp>
      <p:sp>
        <p:nvSpPr>
          <p:cNvPr id="46" name="Google Shape;46;p6"/>
          <p:cNvSpPr txBox="1"/>
          <p:nvPr>
            <p:ph idx="2" type="body"/>
          </p:nvPr>
        </p:nvSpPr>
        <p:spPr>
          <a:xfrm>
            <a:off x="457200" y="3938588"/>
            <a:ext cx="8229600" cy="2187575"/>
          </a:xfrm>
          <a:prstGeom prst="rect">
            <a:avLst/>
          </a:prstGeom>
          <a:noFill/>
          <a:ln>
            <a:noFill/>
          </a:ln>
        </p:spPr>
        <p:txBody>
          <a:bodyPr anchorCtr="0" anchor="t" bIns="45700" lIns="91425" spcFirstLastPara="1" rIns="91425" wrap="square" tIns="45700"/>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400"/>
              </a:spcBef>
              <a:spcAft>
                <a:spcPts val="0"/>
              </a:spcAft>
              <a:buSzPts val="1800"/>
              <a:buChar char="❧"/>
              <a:defRPr/>
            </a:lvl6pPr>
            <a:lvl7pPr indent="-342900" lvl="6" marL="3200400" algn="l">
              <a:spcBef>
                <a:spcPts val="400"/>
              </a:spcBef>
              <a:spcAft>
                <a:spcPts val="0"/>
              </a:spcAft>
              <a:buSzPts val="1800"/>
              <a:buChar char="❧"/>
              <a:defRPr/>
            </a:lvl7pPr>
            <a:lvl8pPr indent="-342900" lvl="7" marL="3657600" algn="l">
              <a:spcBef>
                <a:spcPts val="400"/>
              </a:spcBef>
              <a:spcAft>
                <a:spcPts val="0"/>
              </a:spcAft>
              <a:buSzPts val="1800"/>
              <a:buChar char="❧"/>
              <a:defRPr/>
            </a:lvl8pPr>
            <a:lvl9pPr indent="-342900" lvl="8" marL="4114800" algn="l">
              <a:spcBef>
                <a:spcPts val="400"/>
              </a:spcBef>
              <a:spcAft>
                <a:spcPts val="0"/>
              </a:spcAft>
              <a:buSzPts val="1800"/>
              <a:buChar char="❧"/>
              <a:defRPr/>
            </a:lvl9pPr>
          </a:lstStyle>
          <a:p/>
        </p:txBody>
      </p:sp>
      <p:sp>
        <p:nvSpPr>
          <p:cNvPr id="47" name="Google Shape;47;p6"/>
          <p:cNvSpPr txBox="1"/>
          <p:nvPr>
            <p:ph idx="10" type="dt"/>
          </p:nvPr>
        </p:nvSpPr>
        <p:spPr>
          <a:xfrm>
            <a:off x="457200" y="6245225"/>
            <a:ext cx="2133600" cy="476250"/>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6"/>
          <p:cNvSpPr txBox="1"/>
          <p:nvPr>
            <p:ph idx="11" type="ftr"/>
          </p:nvPr>
        </p:nvSpPr>
        <p:spPr>
          <a:xfrm>
            <a:off x="3124200" y="6245225"/>
            <a:ext cx="2895600" cy="476250"/>
          </a:xfrm>
          <a:prstGeom prst="rect">
            <a:avLst/>
          </a:prstGeom>
          <a:noFill/>
          <a:ln>
            <a:noFill/>
          </a:ln>
        </p:spPr>
        <p:txBody>
          <a:bodyPr anchorCtr="0" anchor="ctr" bIns="45700" lIns="91425" spcFirstLastPara="1" rIns="91425" wrap="square" tIns="4570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 name="Google Shape;49;p6"/>
          <p:cNvSpPr txBox="1"/>
          <p:nvPr>
            <p:ph idx="12" type="sldNum"/>
          </p:nvPr>
        </p:nvSpPr>
        <p:spPr>
          <a:xfrm>
            <a:off x="6553200" y="6245225"/>
            <a:ext cx="2133600" cy="4762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000000"/>
                </a:solidFill>
                <a:latin typeface="Century Gothic"/>
                <a:ea typeface="Century Gothic"/>
                <a:cs typeface="Century Gothic"/>
                <a:sym typeface="Century Gothic"/>
              </a:defRPr>
            </a:lvl1pPr>
            <a:lvl2pPr indent="0" lvl="1" marL="0" algn="r">
              <a:spcBef>
                <a:spcPts val="0"/>
              </a:spcBef>
              <a:buNone/>
              <a:defRPr sz="1200">
                <a:solidFill>
                  <a:srgbClr val="000000"/>
                </a:solidFill>
                <a:latin typeface="Century Gothic"/>
                <a:ea typeface="Century Gothic"/>
                <a:cs typeface="Century Gothic"/>
                <a:sym typeface="Century Gothic"/>
              </a:defRPr>
            </a:lvl2pPr>
            <a:lvl3pPr indent="0" lvl="2" marL="0" algn="r">
              <a:spcBef>
                <a:spcPts val="0"/>
              </a:spcBef>
              <a:buNone/>
              <a:defRPr sz="1200">
                <a:solidFill>
                  <a:srgbClr val="000000"/>
                </a:solidFill>
                <a:latin typeface="Century Gothic"/>
                <a:ea typeface="Century Gothic"/>
                <a:cs typeface="Century Gothic"/>
                <a:sym typeface="Century Gothic"/>
              </a:defRPr>
            </a:lvl3pPr>
            <a:lvl4pPr indent="0" lvl="3" marL="0" algn="r">
              <a:spcBef>
                <a:spcPts val="0"/>
              </a:spcBef>
              <a:buNone/>
              <a:defRPr sz="1200">
                <a:solidFill>
                  <a:srgbClr val="000000"/>
                </a:solidFill>
                <a:latin typeface="Century Gothic"/>
                <a:ea typeface="Century Gothic"/>
                <a:cs typeface="Century Gothic"/>
                <a:sym typeface="Century Gothic"/>
              </a:defRPr>
            </a:lvl4pPr>
            <a:lvl5pPr indent="0" lvl="4" marL="0" algn="r">
              <a:spcBef>
                <a:spcPts val="0"/>
              </a:spcBef>
              <a:buNone/>
              <a:defRPr sz="1200">
                <a:solidFill>
                  <a:srgbClr val="000000"/>
                </a:solidFill>
                <a:latin typeface="Century Gothic"/>
                <a:ea typeface="Century Gothic"/>
                <a:cs typeface="Century Gothic"/>
                <a:sym typeface="Century Gothic"/>
              </a:defRPr>
            </a:lvl5pPr>
            <a:lvl6pPr indent="0" lvl="5" marL="0" algn="r">
              <a:spcBef>
                <a:spcPts val="0"/>
              </a:spcBef>
              <a:buNone/>
              <a:defRPr sz="1200">
                <a:solidFill>
                  <a:srgbClr val="000000"/>
                </a:solidFill>
                <a:latin typeface="Century Gothic"/>
                <a:ea typeface="Century Gothic"/>
                <a:cs typeface="Century Gothic"/>
                <a:sym typeface="Century Gothic"/>
              </a:defRPr>
            </a:lvl6pPr>
            <a:lvl7pPr indent="0" lvl="6" marL="0" algn="r">
              <a:spcBef>
                <a:spcPts val="0"/>
              </a:spcBef>
              <a:buNone/>
              <a:defRPr sz="1200">
                <a:solidFill>
                  <a:srgbClr val="000000"/>
                </a:solidFill>
                <a:latin typeface="Century Gothic"/>
                <a:ea typeface="Century Gothic"/>
                <a:cs typeface="Century Gothic"/>
                <a:sym typeface="Century Gothic"/>
              </a:defRPr>
            </a:lvl7pPr>
            <a:lvl8pPr indent="0" lvl="7" marL="0" algn="r">
              <a:spcBef>
                <a:spcPts val="0"/>
              </a:spcBef>
              <a:buNone/>
              <a:defRPr sz="1200">
                <a:solidFill>
                  <a:srgbClr val="000000"/>
                </a:solidFill>
                <a:latin typeface="Century Gothic"/>
                <a:ea typeface="Century Gothic"/>
                <a:cs typeface="Century Gothic"/>
                <a:sym typeface="Century Gothic"/>
              </a:defRPr>
            </a:lvl8pPr>
            <a:lvl9pPr indent="0" lvl="8" marL="0" algn="r">
              <a:spcBef>
                <a:spcPts val="0"/>
              </a:spcBef>
              <a:buNone/>
              <a:defRPr sz="1200">
                <a:solidFill>
                  <a:srgbClr val="000000"/>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50" name="Shape 50"/>
        <p:cNvGrpSpPr/>
        <p:nvPr/>
      </p:nvGrpSpPr>
      <p:grpSpPr>
        <a:xfrm>
          <a:off x="0" y="0"/>
          <a:ext cx="0" cy="0"/>
          <a:chOff x="0" y="0"/>
          <a:chExt cx="0" cy="0"/>
        </a:xfrm>
      </p:grpSpPr>
      <p:pic>
        <p:nvPicPr>
          <p:cNvPr descr="CoverOverlay.png" id="51" name="Google Shape;51;p7"/>
          <p:cNvPicPr preferRelativeResize="0"/>
          <p:nvPr/>
        </p:nvPicPr>
        <p:blipFill rotWithShape="1">
          <a:blip r:embed="rId2">
            <a:alphaModFix/>
          </a:blip>
          <a:srcRect b="0" l="0" r="0" t="0"/>
          <a:stretch/>
        </p:blipFill>
        <p:spPr>
          <a:xfrm>
            <a:off x="0" y="0"/>
            <a:ext cx="9144000" cy="6858000"/>
          </a:xfrm>
          <a:prstGeom prst="rect">
            <a:avLst/>
          </a:prstGeom>
          <a:noFill/>
          <a:ln>
            <a:noFill/>
          </a:ln>
        </p:spPr>
      </p:pic>
      <p:sp>
        <p:nvSpPr>
          <p:cNvPr id="52" name="Google Shape;52;p7"/>
          <p:cNvSpPr txBox="1"/>
          <p:nvPr>
            <p:ph idx="10" type="dt"/>
          </p:nvPr>
        </p:nvSpPr>
        <p:spPr>
          <a:xfrm>
            <a:off x="360378" y="6161442"/>
            <a:ext cx="2133600" cy="365125"/>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
          <p:cNvSpPr txBox="1"/>
          <p:nvPr>
            <p:ph idx="11" type="ftr"/>
          </p:nvPr>
        </p:nvSpPr>
        <p:spPr>
          <a:xfrm>
            <a:off x="3124200" y="6161442"/>
            <a:ext cx="2895600" cy="365125"/>
          </a:xfrm>
          <a:prstGeom prst="rect">
            <a:avLst/>
          </a:prstGeom>
          <a:noFill/>
          <a:ln>
            <a:noFill/>
          </a:ln>
        </p:spPr>
        <p:txBody>
          <a:bodyPr anchorCtr="0" anchor="ctr" bIns="45700" lIns="91425" spcFirstLastPara="1" rIns="91425" wrap="square" tIns="45700"/>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 name="Google Shape;54;p7"/>
          <p:cNvSpPr txBox="1"/>
          <p:nvPr>
            <p:ph idx="12" type="sldNum"/>
          </p:nvPr>
        </p:nvSpPr>
        <p:spPr>
          <a:xfrm>
            <a:off x="6639264" y="6161442"/>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chemeClr val="lt2"/>
                </a:solidFill>
                <a:latin typeface="Book Antiqua"/>
                <a:ea typeface="Book Antiqua"/>
                <a:cs typeface="Book Antiqua"/>
                <a:sym typeface="Book Antiqua"/>
              </a:defRPr>
            </a:lvl1pPr>
            <a:lvl2pPr indent="0" lvl="1" marL="0" algn="r">
              <a:spcBef>
                <a:spcPts val="0"/>
              </a:spcBef>
              <a:buNone/>
              <a:defRPr sz="1200">
                <a:solidFill>
                  <a:schemeClr val="lt2"/>
                </a:solidFill>
                <a:latin typeface="Book Antiqua"/>
                <a:ea typeface="Book Antiqua"/>
                <a:cs typeface="Book Antiqua"/>
                <a:sym typeface="Book Antiqua"/>
              </a:defRPr>
            </a:lvl2pPr>
            <a:lvl3pPr indent="0" lvl="2" marL="0" algn="r">
              <a:spcBef>
                <a:spcPts val="0"/>
              </a:spcBef>
              <a:buNone/>
              <a:defRPr sz="1200">
                <a:solidFill>
                  <a:schemeClr val="lt2"/>
                </a:solidFill>
                <a:latin typeface="Book Antiqua"/>
                <a:ea typeface="Book Antiqua"/>
                <a:cs typeface="Book Antiqua"/>
                <a:sym typeface="Book Antiqua"/>
              </a:defRPr>
            </a:lvl3pPr>
            <a:lvl4pPr indent="0" lvl="3" marL="0" algn="r">
              <a:spcBef>
                <a:spcPts val="0"/>
              </a:spcBef>
              <a:buNone/>
              <a:defRPr sz="1200">
                <a:solidFill>
                  <a:schemeClr val="lt2"/>
                </a:solidFill>
                <a:latin typeface="Book Antiqua"/>
                <a:ea typeface="Book Antiqua"/>
                <a:cs typeface="Book Antiqua"/>
                <a:sym typeface="Book Antiqua"/>
              </a:defRPr>
            </a:lvl4pPr>
            <a:lvl5pPr indent="0" lvl="4" marL="0" algn="r">
              <a:spcBef>
                <a:spcPts val="0"/>
              </a:spcBef>
              <a:buNone/>
              <a:defRPr sz="1200">
                <a:solidFill>
                  <a:schemeClr val="lt2"/>
                </a:solidFill>
                <a:latin typeface="Book Antiqua"/>
                <a:ea typeface="Book Antiqua"/>
                <a:cs typeface="Book Antiqua"/>
                <a:sym typeface="Book Antiqua"/>
              </a:defRPr>
            </a:lvl5pPr>
            <a:lvl6pPr indent="0" lvl="5" marL="0" algn="r">
              <a:spcBef>
                <a:spcPts val="0"/>
              </a:spcBef>
              <a:buNone/>
              <a:defRPr sz="1200">
                <a:solidFill>
                  <a:schemeClr val="lt2"/>
                </a:solidFill>
                <a:latin typeface="Book Antiqua"/>
                <a:ea typeface="Book Antiqua"/>
                <a:cs typeface="Book Antiqua"/>
                <a:sym typeface="Book Antiqua"/>
              </a:defRPr>
            </a:lvl6pPr>
            <a:lvl7pPr indent="0" lvl="6" marL="0" algn="r">
              <a:spcBef>
                <a:spcPts val="0"/>
              </a:spcBef>
              <a:buNone/>
              <a:defRPr sz="1200">
                <a:solidFill>
                  <a:schemeClr val="lt2"/>
                </a:solidFill>
                <a:latin typeface="Book Antiqua"/>
                <a:ea typeface="Book Antiqua"/>
                <a:cs typeface="Book Antiqua"/>
                <a:sym typeface="Book Antiqua"/>
              </a:defRPr>
            </a:lvl7pPr>
            <a:lvl8pPr indent="0" lvl="7" marL="0" algn="r">
              <a:spcBef>
                <a:spcPts val="0"/>
              </a:spcBef>
              <a:buNone/>
              <a:defRPr sz="1200">
                <a:solidFill>
                  <a:schemeClr val="lt2"/>
                </a:solidFill>
                <a:latin typeface="Book Antiqua"/>
                <a:ea typeface="Book Antiqua"/>
                <a:cs typeface="Book Antiqua"/>
                <a:sym typeface="Book Antiqua"/>
              </a:defRPr>
            </a:lvl8pPr>
            <a:lvl9pPr indent="0" lvl="8" marL="0" algn="r">
              <a:spcBef>
                <a:spcPts val="0"/>
              </a:spcBef>
              <a:buNone/>
              <a:defRPr sz="1200">
                <a:solidFill>
                  <a:schemeClr val="lt2"/>
                </a:solidFill>
                <a:latin typeface="Book Antiqua"/>
                <a:ea typeface="Book Antiqua"/>
                <a:cs typeface="Book Antiqua"/>
                <a:sym typeface="Book Antiqua"/>
              </a:defRPr>
            </a:lvl9pPr>
          </a:lstStyle>
          <a:p>
            <a:pPr indent="0" lvl="0" marL="0" rtl="0" algn="r">
              <a:spcBef>
                <a:spcPts val="0"/>
              </a:spcBef>
              <a:spcAft>
                <a:spcPts val="0"/>
              </a:spcAft>
              <a:buNone/>
            </a:pPr>
            <a:fld id="{00000000-1234-1234-1234-123412341234}" type="slidenum">
              <a:rPr lang="en-US"/>
              <a:t>‹#›</a:t>
            </a:fld>
            <a:endParaRPr/>
          </a:p>
        </p:txBody>
      </p:sp>
      <p:grpSp>
        <p:nvGrpSpPr>
          <p:cNvPr id="55" name="Google Shape;55;p7"/>
          <p:cNvGrpSpPr/>
          <p:nvPr/>
        </p:nvGrpSpPr>
        <p:grpSpPr>
          <a:xfrm>
            <a:off x="1194101" y="2887530"/>
            <a:ext cx="6779110" cy="923330"/>
            <a:chOff x="1172584" y="1381459"/>
            <a:chExt cx="6779110" cy="923330"/>
          </a:xfrm>
        </p:grpSpPr>
        <p:sp>
          <p:nvSpPr>
            <p:cNvPr id="56" name="Google Shape;56;p7"/>
            <p:cNvSpPr txBox="1"/>
            <p:nvPr/>
          </p:nvSpPr>
          <p:spPr>
            <a:xfrm>
              <a:off x="4147073" y="1381459"/>
              <a:ext cx="877163" cy="923330"/>
            </a:xfrm>
            <a:prstGeom prst="rect">
              <a:avLst/>
            </a:prstGeom>
            <a:noFill/>
            <a:ln>
              <a:noFill/>
            </a:ln>
            <a:effectLst>
              <a:outerShdw blurRad="38100" rotWithShape="0" dir="16200000" dist="12700">
                <a:srgbClr val="000000">
                  <a:alpha val="29803"/>
                </a:srgbClr>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rPr lang="en-US" sz="5400">
                  <a:solidFill>
                    <a:srgbClr val="E1DCA5"/>
                  </a:solidFill>
                  <a:latin typeface="Noto Sans Symbols"/>
                  <a:ea typeface="Noto Sans Symbols"/>
                  <a:cs typeface="Noto Sans Symbols"/>
                  <a:sym typeface="Noto Sans Symbols"/>
                </a:rPr>
                <a:t>❧</a:t>
              </a:r>
              <a:endParaRPr sz="5400">
                <a:solidFill>
                  <a:srgbClr val="E1DCA5"/>
                </a:solidFill>
                <a:latin typeface="Noto Sans Symbols"/>
                <a:ea typeface="Noto Sans Symbols"/>
                <a:cs typeface="Noto Sans Symbols"/>
                <a:sym typeface="Noto Sans Symbols"/>
              </a:endParaRPr>
            </a:p>
          </p:txBody>
        </p:sp>
        <p:cxnSp>
          <p:nvCxnSpPr>
            <p:cNvPr id="57" name="Google Shape;57;p7"/>
            <p:cNvCxnSpPr/>
            <p:nvPr/>
          </p:nvCxnSpPr>
          <p:spPr>
            <a:xfrm rot="10800000">
              <a:off x="1172584" y="1925620"/>
              <a:ext cx="3119718" cy="1588"/>
            </a:xfrm>
            <a:prstGeom prst="straightConnector1">
              <a:avLst/>
            </a:prstGeom>
            <a:noFill/>
            <a:ln cap="flat" cmpd="sng" w="12700">
              <a:solidFill>
                <a:srgbClr val="E1DCA5"/>
              </a:solidFill>
              <a:prstDash val="solid"/>
              <a:round/>
              <a:headEnd len="sm" w="sm" type="none"/>
              <a:tailEnd len="sm" w="sm" type="none"/>
            </a:ln>
          </p:spPr>
        </p:cxnSp>
        <p:cxnSp>
          <p:nvCxnSpPr>
            <p:cNvPr id="58" name="Google Shape;58;p7"/>
            <p:cNvCxnSpPr/>
            <p:nvPr/>
          </p:nvCxnSpPr>
          <p:spPr>
            <a:xfrm rot="10800000">
              <a:off x="4831976" y="1922930"/>
              <a:ext cx="3119718" cy="1588"/>
            </a:xfrm>
            <a:prstGeom prst="straightConnector1">
              <a:avLst/>
            </a:prstGeom>
            <a:noFill/>
            <a:ln cap="flat" cmpd="sng" w="12700">
              <a:solidFill>
                <a:srgbClr val="E1DCA5"/>
              </a:solidFill>
              <a:prstDash val="solid"/>
              <a:round/>
              <a:headEnd len="sm" w="sm" type="none"/>
              <a:tailEnd len="sm" w="sm" type="none"/>
            </a:ln>
          </p:spPr>
        </p:cxnSp>
      </p:grpSp>
      <p:sp>
        <p:nvSpPr>
          <p:cNvPr id="59" name="Google Shape;59;p7"/>
          <p:cNvSpPr txBox="1"/>
          <p:nvPr>
            <p:ph type="ctrTitle"/>
          </p:nvPr>
        </p:nvSpPr>
        <p:spPr>
          <a:xfrm>
            <a:off x="1183341" y="1387737"/>
            <a:ext cx="6777318" cy="1731982"/>
          </a:xfrm>
          <a:prstGeom prst="rect">
            <a:avLst/>
          </a:prstGeom>
          <a:noFill/>
          <a:ln>
            <a:noFill/>
          </a:ln>
        </p:spPr>
        <p:txBody>
          <a:bodyPr anchorCtr="0" anchor="b" bIns="45700" lIns="91425" spcFirstLastPara="1" rIns="91425" wrap="square" tIns="45700"/>
          <a:lstStyle>
            <a:lvl1pPr lvl="0" algn="ctr">
              <a:spcBef>
                <a:spcPts val="0"/>
              </a:spcBef>
              <a:spcAft>
                <a:spcPts val="0"/>
              </a:spcAft>
              <a:buClr>
                <a:schemeClr val="lt1"/>
              </a:buClr>
              <a:buSzPts val="5400"/>
              <a:buFont typeface="Book Antiqua"/>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7"/>
          <p:cNvSpPr txBox="1"/>
          <p:nvPr>
            <p:ph idx="1" type="subTitle"/>
          </p:nvPr>
        </p:nvSpPr>
        <p:spPr>
          <a:xfrm>
            <a:off x="1371600" y="3767862"/>
            <a:ext cx="6400800" cy="1752600"/>
          </a:xfrm>
          <a:prstGeom prst="rect">
            <a:avLst/>
          </a:prstGeom>
          <a:noFill/>
          <a:ln>
            <a:noFill/>
          </a:ln>
        </p:spPr>
        <p:txBody>
          <a:bodyPr anchorCtr="0" anchor="t" bIns="45700" lIns="91425" spcFirstLastPara="1" rIns="91425" wrap="square" tIns="45700"/>
          <a:lstStyle>
            <a:lvl1pPr lvl="0" algn="ctr">
              <a:spcBef>
                <a:spcPts val="480"/>
              </a:spcBef>
              <a:spcAft>
                <a:spcPts val="0"/>
              </a:spcAft>
              <a:buSzPts val="2400"/>
              <a:buNone/>
              <a:defRPr>
                <a:solidFill>
                  <a:schemeClr val="lt1"/>
                </a:solidFill>
              </a:defRPr>
            </a:lvl1pPr>
            <a:lvl2pPr lvl="1" algn="ctr">
              <a:spcBef>
                <a:spcPts val="440"/>
              </a:spcBef>
              <a:spcAft>
                <a:spcPts val="0"/>
              </a:spcAft>
              <a:buSzPts val="2200"/>
              <a:buNone/>
              <a:defRPr>
                <a:solidFill>
                  <a:schemeClr val="lt1"/>
                </a:solidFill>
              </a:defRPr>
            </a:lvl2pPr>
            <a:lvl3pPr lvl="2" algn="ctr">
              <a:spcBef>
                <a:spcPts val="400"/>
              </a:spcBef>
              <a:spcAft>
                <a:spcPts val="0"/>
              </a:spcAft>
              <a:buSzPts val="2000"/>
              <a:buNone/>
              <a:defRPr>
                <a:solidFill>
                  <a:schemeClr val="lt1"/>
                </a:solidFill>
              </a:defRPr>
            </a:lvl3pPr>
            <a:lvl4pPr lvl="3" algn="ctr">
              <a:spcBef>
                <a:spcPts val="360"/>
              </a:spcBef>
              <a:spcAft>
                <a:spcPts val="0"/>
              </a:spcAft>
              <a:buSzPts val="1800"/>
              <a:buNone/>
              <a:defRPr>
                <a:solidFill>
                  <a:schemeClr val="lt1"/>
                </a:solidFill>
              </a:defRPr>
            </a:lvl4pPr>
            <a:lvl5pPr lvl="4" algn="ctr">
              <a:spcBef>
                <a:spcPts val="320"/>
              </a:spcBef>
              <a:spcAft>
                <a:spcPts val="0"/>
              </a:spcAft>
              <a:buSzPts val="1600"/>
              <a:buNone/>
              <a:defRPr>
                <a:solidFill>
                  <a:schemeClr val="lt1"/>
                </a:solidFill>
              </a:defRPr>
            </a:lvl5pPr>
            <a:lvl6pPr lvl="5" algn="ctr">
              <a:spcBef>
                <a:spcPts val="400"/>
              </a:spcBef>
              <a:spcAft>
                <a:spcPts val="0"/>
              </a:spcAft>
              <a:buSzPts val="1400"/>
              <a:buNone/>
              <a:defRPr>
                <a:solidFill>
                  <a:schemeClr val="lt1"/>
                </a:solidFill>
              </a:defRPr>
            </a:lvl6pPr>
            <a:lvl7pPr lvl="6" algn="ctr">
              <a:spcBef>
                <a:spcPts val="400"/>
              </a:spcBef>
              <a:spcAft>
                <a:spcPts val="0"/>
              </a:spcAft>
              <a:buSzPts val="1400"/>
              <a:buNone/>
              <a:defRPr>
                <a:solidFill>
                  <a:schemeClr val="lt1"/>
                </a:solidFill>
              </a:defRPr>
            </a:lvl7pPr>
            <a:lvl8pPr lvl="7" algn="ctr">
              <a:spcBef>
                <a:spcPts val="400"/>
              </a:spcBef>
              <a:spcAft>
                <a:spcPts val="0"/>
              </a:spcAft>
              <a:buSzPts val="1400"/>
              <a:buNone/>
              <a:defRPr>
                <a:solidFill>
                  <a:schemeClr val="lt1"/>
                </a:solidFill>
              </a:defRPr>
            </a:lvl8pPr>
            <a:lvl9pPr lvl="8" algn="ctr">
              <a:spcBef>
                <a:spcPts val="400"/>
              </a:spcBef>
              <a:spcAft>
                <a:spcPts val="0"/>
              </a:spcAft>
              <a:buSzPts val="1400"/>
              <a:buNone/>
              <a:defRPr>
                <a:solidFill>
                  <a:schemeClr val="lt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Title Slide">
  <p:cSld name="1_Title Slide">
    <p:spTree>
      <p:nvGrpSpPr>
        <p:cNvPr id="61" name="Shape 61"/>
        <p:cNvGrpSpPr/>
        <p:nvPr/>
      </p:nvGrpSpPr>
      <p:grpSpPr>
        <a:xfrm>
          <a:off x="0" y="0"/>
          <a:ext cx="0" cy="0"/>
          <a:chOff x="0" y="0"/>
          <a:chExt cx="0" cy="0"/>
        </a:xfrm>
      </p:grpSpPr>
      <p:pic>
        <p:nvPicPr>
          <p:cNvPr descr="CoverOverlay.png" id="62" name="Google Shape;62;p8"/>
          <p:cNvPicPr preferRelativeResize="0"/>
          <p:nvPr/>
        </p:nvPicPr>
        <p:blipFill rotWithShape="1">
          <a:blip r:embed="rId2">
            <a:alphaModFix/>
          </a:blip>
          <a:srcRect b="0" l="0" r="0" t="0"/>
          <a:stretch/>
        </p:blipFill>
        <p:spPr>
          <a:xfrm>
            <a:off x="0" y="0"/>
            <a:ext cx="9144000" cy="6858000"/>
          </a:xfrm>
          <a:prstGeom prst="rect">
            <a:avLst/>
          </a:prstGeom>
          <a:noFill/>
          <a:ln>
            <a:noFill/>
          </a:ln>
        </p:spPr>
      </p:pic>
      <p:sp>
        <p:nvSpPr>
          <p:cNvPr id="63" name="Google Shape;63;p8"/>
          <p:cNvSpPr txBox="1"/>
          <p:nvPr>
            <p:ph idx="10" type="dt"/>
          </p:nvPr>
        </p:nvSpPr>
        <p:spPr>
          <a:xfrm>
            <a:off x="360378" y="6161442"/>
            <a:ext cx="2133600" cy="365125"/>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8"/>
          <p:cNvSpPr txBox="1"/>
          <p:nvPr>
            <p:ph idx="11" type="ftr"/>
          </p:nvPr>
        </p:nvSpPr>
        <p:spPr>
          <a:xfrm>
            <a:off x="3124200" y="6161442"/>
            <a:ext cx="2895600" cy="365125"/>
          </a:xfrm>
          <a:prstGeom prst="rect">
            <a:avLst/>
          </a:prstGeom>
          <a:noFill/>
          <a:ln>
            <a:noFill/>
          </a:ln>
        </p:spPr>
        <p:txBody>
          <a:bodyPr anchorCtr="0" anchor="ctr" bIns="45700" lIns="91425" spcFirstLastPara="1" rIns="91425" wrap="square" tIns="45700"/>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 name="Google Shape;65;p8"/>
          <p:cNvSpPr txBox="1"/>
          <p:nvPr>
            <p:ph idx="12" type="sldNum"/>
          </p:nvPr>
        </p:nvSpPr>
        <p:spPr>
          <a:xfrm>
            <a:off x="6639264" y="6161442"/>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chemeClr val="lt2"/>
                </a:solidFill>
                <a:latin typeface="Book Antiqua"/>
                <a:ea typeface="Book Antiqua"/>
                <a:cs typeface="Book Antiqua"/>
                <a:sym typeface="Book Antiqua"/>
              </a:defRPr>
            </a:lvl1pPr>
            <a:lvl2pPr indent="0" lvl="1" marL="0" algn="r">
              <a:spcBef>
                <a:spcPts val="0"/>
              </a:spcBef>
              <a:buNone/>
              <a:defRPr sz="1200">
                <a:solidFill>
                  <a:schemeClr val="lt2"/>
                </a:solidFill>
                <a:latin typeface="Book Antiqua"/>
                <a:ea typeface="Book Antiqua"/>
                <a:cs typeface="Book Antiqua"/>
                <a:sym typeface="Book Antiqua"/>
              </a:defRPr>
            </a:lvl2pPr>
            <a:lvl3pPr indent="0" lvl="2" marL="0" algn="r">
              <a:spcBef>
                <a:spcPts val="0"/>
              </a:spcBef>
              <a:buNone/>
              <a:defRPr sz="1200">
                <a:solidFill>
                  <a:schemeClr val="lt2"/>
                </a:solidFill>
                <a:latin typeface="Book Antiqua"/>
                <a:ea typeface="Book Antiqua"/>
                <a:cs typeface="Book Antiqua"/>
                <a:sym typeface="Book Antiqua"/>
              </a:defRPr>
            </a:lvl3pPr>
            <a:lvl4pPr indent="0" lvl="3" marL="0" algn="r">
              <a:spcBef>
                <a:spcPts val="0"/>
              </a:spcBef>
              <a:buNone/>
              <a:defRPr sz="1200">
                <a:solidFill>
                  <a:schemeClr val="lt2"/>
                </a:solidFill>
                <a:latin typeface="Book Antiqua"/>
                <a:ea typeface="Book Antiqua"/>
                <a:cs typeface="Book Antiqua"/>
                <a:sym typeface="Book Antiqua"/>
              </a:defRPr>
            </a:lvl4pPr>
            <a:lvl5pPr indent="0" lvl="4" marL="0" algn="r">
              <a:spcBef>
                <a:spcPts val="0"/>
              </a:spcBef>
              <a:buNone/>
              <a:defRPr sz="1200">
                <a:solidFill>
                  <a:schemeClr val="lt2"/>
                </a:solidFill>
                <a:latin typeface="Book Antiqua"/>
                <a:ea typeface="Book Antiqua"/>
                <a:cs typeface="Book Antiqua"/>
                <a:sym typeface="Book Antiqua"/>
              </a:defRPr>
            </a:lvl5pPr>
            <a:lvl6pPr indent="0" lvl="5" marL="0" algn="r">
              <a:spcBef>
                <a:spcPts val="0"/>
              </a:spcBef>
              <a:buNone/>
              <a:defRPr sz="1200">
                <a:solidFill>
                  <a:schemeClr val="lt2"/>
                </a:solidFill>
                <a:latin typeface="Book Antiqua"/>
                <a:ea typeface="Book Antiqua"/>
                <a:cs typeface="Book Antiqua"/>
                <a:sym typeface="Book Antiqua"/>
              </a:defRPr>
            </a:lvl6pPr>
            <a:lvl7pPr indent="0" lvl="6" marL="0" algn="r">
              <a:spcBef>
                <a:spcPts val="0"/>
              </a:spcBef>
              <a:buNone/>
              <a:defRPr sz="1200">
                <a:solidFill>
                  <a:schemeClr val="lt2"/>
                </a:solidFill>
                <a:latin typeface="Book Antiqua"/>
                <a:ea typeface="Book Antiqua"/>
                <a:cs typeface="Book Antiqua"/>
                <a:sym typeface="Book Antiqua"/>
              </a:defRPr>
            </a:lvl7pPr>
            <a:lvl8pPr indent="0" lvl="7" marL="0" algn="r">
              <a:spcBef>
                <a:spcPts val="0"/>
              </a:spcBef>
              <a:buNone/>
              <a:defRPr sz="1200">
                <a:solidFill>
                  <a:schemeClr val="lt2"/>
                </a:solidFill>
                <a:latin typeface="Book Antiqua"/>
                <a:ea typeface="Book Antiqua"/>
                <a:cs typeface="Book Antiqua"/>
                <a:sym typeface="Book Antiqua"/>
              </a:defRPr>
            </a:lvl8pPr>
            <a:lvl9pPr indent="0" lvl="8" marL="0" algn="r">
              <a:spcBef>
                <a:spcPts val="0"/>
              </a:spcBef>
              <a:buNone/>
              <a:defRPr sz="1200">
                <a:solidFill>
                  <a:schemeClr val="lt2"/>
                </a:solidFill>
                <a:latin typeface="Book Antiqua"/>
                <a:ea typeface="Book Antiqua"/>
                <a:cs typeface="Book Antiqua"/>
                <a:sym typeface="Book Antiqua"/>
              </a:defRPr>
            </a:lvl9pPr>
          </a:lstStyle>
          <a:p>
            <a:pPr indent="0" lvl="0" marL="0" rtl="0" algn="r">
              <a:spcBef>
                <a:spcPts val="0"/>
              </a:spcBef>
              <a:spcAft>
                <a:spcPts val="0"/>
              </a:spcAft>
              <a:buNone/>
            </a:pPr>
            <a:fld id="{00000000-1234-1234-1234-123412341234}" type="slidenum">
              <a:rPr lang="en-US"/>
              <a:t>‹#›</a:t>
            </a:fld>
            <a:endParaRPr/>
          </a:p>
        </p:txBody>
      </p:sp>
      <p:sp>
        <p:nvSpPr>
          <p:cNvPr id="66" name="Google Shape;66;p8"/>
          <p:cNvSpPr txBox="1"/>
          <p:nvPr>
            <p:ph type="ctrTitle"/>
          </p:nvPr>
        </p:nvSpPr>
        <p:spPr>
          <a:xfrm>
            <a:off x="1183341" y="1387737"/>
            <a:ext cx="6777318" cy="1731982"/>
          </a:xfrm>
          <a:prstGeom prst="rect">
            <a:avLst/>
          </a:prstGeom>
          <a:noFill/>
          <a:ln>
            <a:noFill/>
          </a:ln>
        </p:spPr>
        <p:txBody>
          <a:bodyPr anchorCtr="0" anchor="b" bIns="45700" lIns="91425" spcFirstLastPara="1" rIns="91425" wrap="square" tIns="45700"/>
          <a:lstStyle>
            <a:lvl1pPr lvl="0" algn="ctr">
              <a:spcBef>
                <a:spcPts val="0"/>
              </a:spcBef>
              <a:spcAft>
                <a:spcPts val="0"/>
              </a:spcAft>
              <a:buClr>
                <a:schemeClr val="lt1"/>
              </a:buClr>
              <a:buSzPts val="5400"/>
              <a:buFont typeface="Book Antiqua"/>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8"/>
          <p:cNvSpPr txBox="1"/>
          <p:nvPr>
            <p:ph idx="1" type="subTitle"/>
          </p:nvPr>
        </p:nvSpPr>
        <p:spPr>
          <a:xfrm>
            <a:off x="1371600" y="3767862"/>
            <a:ext cx="6400800" cy="1752600"/>
          </a:xfrm>
          <a:prstGeom prst="rect">
            <a:avLst/>
          </a:prstGeom>
          <a:noFill/>
          <a:ln>
            <a:noFill/>
          </a:ln>
        </p:spPr>
        <p:txBody>
          <a:bodyPr anchorCtr="0" anchor="t" bIns="45700" lIns="91425" spcFirstLastPara="1" rIns="91425" wrap="square" tIns="45700"/>
          <a:lstStyle>
            <a:lvl1pPr lvl="0" algn="ctr">
              <a:spcBef>
                <a:spcPts val="480"/>
              </a:spcBef>
              <a:spcAft>
                <a:spcPts val="0"/>
              </a:spcAft>
              <a:buSzPts val="2400"/>
              <a:buNone/>
              <a:defRPr>
                <a:solidFill>
                  <a:schemeClr val="lt1"/>
                </a:solidFill>
              </a:defRPr>
            </a:lvl1pPr>
            <a:lvl2pPr lvl="1" algn="ctr">
              <a:spcBef>
                <a:spcPts val="440"/>
              </a:spcBef>
              <a:spcAft>
                <a:spcPts val="0"/>
              </a:spcAft>
              <a:buSzPts val="2200"/>
              <a:buNone/>
              <a:defRPr>
                <a:solidFill>
                  <a:schemeClr val="lt1"/>
                </a:solidFill>
              </a:defRPr>
            </a:lvl2pPr>
            <a:lvl3pPr lvl="2" algn="ctr">
              <a:spcBef>
                <a:spcPts val="400"/>
              </a:spcBef>
              <a:spcAft>
                <a:spcPts val="0"/>
              </a:spcAft>
              <a:buSzPts val="2000"/>
              <a:buNone/>
              <a:defRPr>
                <a:solidFill>
                  <a:schemeClr val="lt1"/>
                </a:solidFill>
              </a:defRPr>
            </a:lvl3pPr>
            <a:lvl4pPr lvl="3" algn="ctr">
              <a:spcBef>
                <a:spcPts val="360"/>
              </a:spcBef>
              <a:spcAft>
                <a:spcPts val="0"/>
              </a:spcAft>
              <a:buSzPts val="1800"/>
              <a:buNone/>
              <a:defRPr>
                <a:solidFill>
                  <a:schemeClr val="lt1"/>
                </a:solidFill>
              </a:defRPr>
            </a:lvl4pPr>
            <a:lvl5pPr lvl="4" algn="ctr">
              <a:spcBef>
                <a:spcPts val="320"/>
              </a:spcBef>
              <a:spcAft>
                <a:spcPts val="0"/>
              </a:spcAft>
              <a:buSzPts val="1600"/>
              <a:buNone/>
              <a:defRPr>
                <a:solidFill>
                  <a:schemeClr val="lt1"/>
                </a:solidFill>
              </a:defRPr>
            </a:lvl5pPr>
            <a:lvl6pPr lvl="5" algn="ctr">
              <a:spcBef>
                <a:spcPts val="400"/>
              </a:spcBef>
              <a:spcAft>
                <a:spcPts val="0"/>
              </a:spcAft>
              <a:buSzPts val="1400"/>
              <a:buNone/>
              <a:defRPr>
                <a:solidFill>
                  <a:schemeClr val="lt1"/>
                </a:solidFill>
              </a:defRPr>
            </a:lvl6pPr>
            <a:lvl7pPr lvl="6" algn="ctr">
              <a:spcBef>
                <a:spcPts val="400"/>
              </a:spcBef>
              <a:spcAft>
                <a:spcPts val="0"/>
              </a:spcAft>
              <a:buSzPts val="1400"/>
              <a:buNone/>
              <a:defRPr>
                <a:solidFill>
                  <a:schemeClr val="lt1"/>
                </a:solidFill>
              </a:defRPr>
            </a:lvl7pPr>
            <a:lvl8pPr lvl="7" algn="ctr">
              <a:spcBef>
                <a:spcPts val="400"/>
              </a:spcBef>
              <a:spcAft>
                <a:spcPts val="0"/>
              </a:spcAft>
              <a:buSzPts val="1400"/>
              <a:buNone/>
              <a:defRPr>
                <a:solidFill>
                  <a:schemeClr val="lt1"/>
                </a:solidFill>
              </a:defRPr>
            </a:lvl8pPr>
            <a:lvl9pPr lvl="8" algn="ctr">
              <a:spcBef>
                <a:spcPts val="400"/>
              </a:spcBef>
              <a:spcAft>
                <a:spcPts val="0"/>
              </a:spcAft>
              <a:buSzPts val="1400"/>
              <a:buNone/>
              <a:defRPr>
                <a:solidFill>
                  <a:schemeClr val="lt1"/>
                </a:solidFil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68" name="Shape 68"/>
        <p:cNvGrpSpPr/>
        <p:nvPr/>
      </p:nvGrpSpPr>
      <p:grpSpPr>
        <a:xfrm>
          <a:off x="0" y="0"/>
          <a:ext cx="0" cy="0"/>
          <a:chOff x="0" y="0"/>
          <a:chExt cx="0" cy="0"/>
        </a:xfrm>
      </p:grpSpPr>
      <p:pic>
        <p:nvPicPr>
          <p:cNvPr descr="CoverOverlay.png" id="69" name="Google Shape;69;p9"/>
          <p:cNvPicPr preferRelativeResize="0"/>
          <p:nvPr/>
        </p:nvPicPr>
        <p:blipFill rotWithShape="1">
          <a:blip r:embed="rId2">
            <a:alphaModFix/>
          </a:blip>
          <a:srcRect b="0" l="0" r="0" t="0"/>
          <a:stretch/>
        </p:blipFill>
        <p:spPr>
          <a:xfrm>
            <a:off x="0" y="0"/>
            <a:ext cx="9144000" cy="6858000"/>
          </a:xfrm>
          <a:prstGeom prst="rect">
            <a:avLst/>
          </a:prstGeom>
          <a:noFill/>
          <a:ln>
            <a:noFill/>
          </a:ln>
        </p:spPr>
      </p:pic>
      <p:sp>
        <p:nvSpPr>
          <p:cNvPr id="70" name="Google Shape;70;p9"/>
          <p:cNvSpPr txBox="1"/>
          <p:nvPr>
            <p:ph type="title"/>
          </p:nvPr>
        </p:nvSpPr>
        <p:spPr>
          <a:xfrm>
            <a:off x="690040" y="1204857"/>
            <a:ext cx="7754713" cy="1910716"/>
          </a:xfrm>
          <a:prstGeom prst="rect">
            <a:avLst/>
          </a:prstGeom>
          <a:noFill/>
          <a:ln>
            <a:noFill/>
          </a:ln>
        </p:spPr>
        <p:txBody>
          <a:bodyPr anchorCtr="0" anchor="b" bIns="45700" lIns="91425" spcFirstLastPara="1" rIns="91425" wrap="square" tIns="45700"/>
          <a:lstStyle>
            <a:lvl1pPr lvl="0" algn="ctr">
              <a:spcBef>
                <a:spcPts val="0"/>
              </a:spcBef>
              <a:spcAft>
                <a:spcPts val="0"/>
              </a:spcAft>
              <a:buClr>
                <a:schemeClr val="dk2"/>
              </a:buClr>
              <a:buSzPts val="5400"/>
              <a:buFont typeface="Book Antiqua"/>
              <a:buNone/>
              <a:defRPr b="0" sz="5400" cap="none">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9"/>
          <p:cNvSpPr txBox="1"/>
          <p:nvPr>
            <p:ph idx="1" type="body"/>
          </p:nvPr>
        </p:nvSpPr>
        <p:spPr>
          <a:xfrm>
            <a:off x="699248" y="3767316"/>
            <a:ext cx="7734747" cy="1500187"/>
          </a:xfrm>
          <a:prstGeom prst="rect">
            <a:avLst/>
          </a:prstGeom>
          <a:noFill/>
          <a:ln>
            <a:noFill/>
          </a:ln>
        </p:spPr>
        <p:txBody>
          <a:bodyPr anchorCtr="0" anchor="t" bIns="45700" lIns="91425" spcFirstLastPara="1" rIns="91425" wrap="square" tIns="45700"/>
          <a:lstStyle>
            <a:lvl1pPr indent="-228600" lvl="0" marL="457200" algn="ctr">
              <a:spcBef>
                <a:spcPts val="400"/>
              </a:spcBef>
              <a:spcAft>
                <a:spcPts val="0"/>
              </a:spcAft>
              <a:buSzPts val="2000"/>
              <a:buNone/>
              <a:defRPr sz="2000">
                <a:solidFill>
                  <a:schemeClr val="dk2"/>
                </a:solidFill>
              </a:defRPr>
            </a:lvl1pPr>
            <a:lvl2pPr indent="-228600" lvl="1" marL="914400" algn="l">
              <a:spcBef>
                <a:spcPts val="360"/>
              </a:spcBef>
              <a:spcAft>
                <a:spcPts val="0"/>
              </a:spcAft>
              <a:buSzPts val="1800"/>
              <a:buNone/>
              <a:defRPr sz="1800">
                <a:solidFill>
                  <a:srgbClr val="888888"/>
                </a:solidFill>
              </a:defRPr>
            </a:lvl2pPr>
            <a:lvl3pPr indent="-228600" lvl="2" marL="1371600" algn="l">
              <a:spcBef>
                <a:spcPts val="320"/>
              </a:spcBef>
              <a:spcAft>
                <a:spcPts val="0"/>
              </a:spcAft>
              <a:buSzPts val="1600"/>
              <a:buNone/>
              <a:defRPr sz="1600">
                <a:solidFill>
                  <a:srgbClr val="888888"/>
                </a:solidFill>
              </a:defRPr>
            </a:lvl3pPr>
            <a:lvl4pPr indent="-228600" lvl="3" marL="1828800" algn="l">
              <a:spcBef>
                <a:spcPts val="280"/>
              </a:spcBef>
              <a:spcAft>
                <a:spcPts val="0"/>
              </a:spcAft>
              <a:buSzPts val="1400"/>
              <a:buNone/>
              <a:defRPr sz="1400">
                <a:solidFill>
                  <a:srgbClr val="888888"/>
                </a:solidFill>
              </a:defRPr>
            </a:lvl4pPr>
            <a:lvl5pPr indent="-228600" lvl="4" marL="2286000" algn="l">
              <a:spcBef>
                <a:spcPts val="280"/>
              </a:spcBef>
              <a:spcAft>
                <a:spcPts val="0"/>
              </a:spcAft>
              <a:buSzPts val="1400"/>
              <a:buNone/>
              <a:defRPr sz="1400">
                <a:solidFill>
                  <a:srgbClr val="888888"/>
                </a:solidFill>
              </a:defRPr>
            </a:lvl5pPr>
            <a:lvl6pPr indent="-228600" lvl="5" marL="2743200" algn="l">
              <a:spcBef>
                <a:spcPts val="400"/>
              </a:spcBef>
              <a:spcAft>
                <a:spcPts val="0"/>
              </a:spcAft>
              <a:buSzPts val="1400"/>
              <a:buNone/>
              <a:defRPr sz="1400">
                <a:solidFill>
                  <a:srgbClr val="888888"/>
                </a:solidFill>
              </a:defRPr>
            </a:lvl6pPr>
            <a:lvl7pPr indent="-228600" lvl="6" marL="3200400" algn="l">
              <a:spcBef>
                <a:spcPts val="400"/>
              </a:spcBef>
              <a:spcAft>
                <a:spcPts val="0"/>
              </a:spcAft>
              <a:buSzPts val="1400"/>
              <a:buNone/>
              <a:defRPr sz="1400">
                <a:solidFill>
                  <a:srgbClr val="888888"/>
                </a:solidFill>
              </a:defRPr>
            </a:lvl7pPr>
            <a:lvl8pPr indent="-228600" lvl="7" marL="3657600" algn="l">
              <a:spcBef>
                <a:spcPts val="400"/>
              </a:spcBef>
              <a:spcAft>
                <a:spcPts val="0"/>
              </a:spcAft>
              <a:buSzPts val="1400"/>
              <a:buNone/>
              <a:defRPr sz="1400">
                <a:solidFill>
                  <a:srgbClr val="888888"/>
                </a:solidFill>
              </a:defRPr>
            </a:lvl8pPr>
            <a:lvl9pPr indent="-228600" lvl="8" marL="4114800" algn="l">
              <a:spcBef>
                <a:spcPts val="400"/>
              </a:spcBef>
              <a:spcAft>
                <a:spcPts val="0"/>
              </a:spcAft>
              <a:buSzPts val="1400"/>
              <a:buNone/>
              <a:defRPr sz="1400">
                <a:solidFill>
                  <a:srgbClr val="888888"/>
                </a:solidFill>
              </a:defRPr>
            </a:lvl9pPr>
          </a:lstStyle>
          <a:p/>
        </p:txBody>
      </p:sp>
      <p:sp>
        <p:nvSpPr>
          <p:cNvPr id="72" name="Google Shape;72;p9"/>
          <p:cNvSpPr txBox="1"/>
          <p:nvPr>
            <p:ph idx="10" type="dt"/>
          </p:nvPr>
        </p:nvSpPr>
        <p:spPr>
          <a:xfrm>
            <a:off x="360378" y="6161442"/>
            <a:ext cx="2133600" cy="365125"/>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9"/>
          <p:cNvSpPr txBox="1"/>
          <p:nvPr>
            <p:ph idx="11" type="ftr"/>
          </p:nvPr>
        </p:nvSpPr>
        <p:spPr>
          <a:xfrm>
            <a:off x="3124200" y="6161442"/>
            <a:ext cx="2895600" cy="365125"/>
          </a:xfrm>
          <a:prstGeom prst="rect">
            <a:avLst/>
          </a:prstGeom>
          <a:noFill/>
          <a:ln>
            <a:noFill/>
          </a:ln>
        </p:spPr>
        <p:txBody>
          <a:bodyPr anchorCtr="0" anchor="ctr" bIns="45700" lIns="91425" spcFirstLastPara="1" rIns="91425" wrap="square" tIns="4570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 name="Google Shape;74;p9"/>
          <p:cNvSpPr txBox="1"/>
          <p:nvPr>
            <p:ph idx="12" type="sldNum"/>
          </p:nvPr>
        </p:nvSpPr>
        <p:spPr>
          <a:xfrm>
            <a:off x="6639264" y="6161442"/>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75" name="Shape 75"/>
        <p:cNvGrpSpPr/>
        <p:nvPr/>
      </p:nvGrpSpPr>
      <p:grpSpPr>
        <a:xfrm>
          <a:off x="0" y="0"/>
          <a:ext cx="0" cy="0"/>
          <a:chOff x="0" y="0"/>
          <a:chExt cx="0" cy="0"/>
        </a:xfrm>
      </p:grpSpPr>
      <p:sp>
        <p:nvSpPr>
          <p:cNvPr id="76" name="Google Shape;76;p10"/>
          <p:cNvSpPr txBox="1"/>
          <p:nvPr>
            <p:ph type="title"/>
          </p:nvPr>
        </p:nvSpPr>
        <p:spPr>
          <a:xfrm>
            <a:off x="688490" y="570156"/>
            <a:ext cx="7756263" cy="1054250"/>
          </a:xfrm>
          <a:prstGeom prst="rect">
            <a:avLst/>
          </a:prstGeom>
          <a:noFill/>
          <a:ln>
            <a:noFill/>
          </a:ln>
        </p:spPr>
        <p:txBody>
          <a:bodyPr anchorCtr="0" anchor="ctr" bIns="45700" lIns="91425" spcFirstLastPara="1" rIns="91425" wrap="square" tIns="45700"/>
          <a:lstStyle>
            <a:lvl1pPr lvl="0" algn="ctr">
              <a:spcBef>
                <a:spcPts val="0"/>
              </a:spcBef>
              <a:spcAft>
                <a:spcPts val="0"/>
              </a:spcAft>
              <a:buClr>
                <a:schemeClr val="dk2"/>
              </a:buClr>
              <a:buSzPts val="5400"/>
              <a:buFont typeface="Book Antiqua"/>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0"/>
          <p:cNvSpPr txBox="1"/>
          <p:nvPr>
            <p:ph idx="1" type="body"/>
          </p:nvPr>
        </p:nvSpPr>
        <p:spPr>
          <a:xfrm>
            <a:off x="1051560" y="2240280"/>
            <a:ext cx="3442446" cy="658368"/>
          </a:xfrm>
          <a:prstGeom prst="rect">
            <a:avLst/>
          </a:prstGeom>
          <a:noFill/>
          <a:ln>
            <a:noFill/>
          </a:ln>
        </p:spPr>
        <p:txBody>
          <a:bodyPr anchorCtr="0" anchor="b" bIns="45700" lIns="91425" spcFirstLastPara="1" rIns="91425" wrap="square" tIns="45700"/>
          <a:lstStyle>
            <a:lvl1pPr indent="-228600" lvl="0" marL="457200" algn="ctr">
              <a:spcBef>
                <a:spcPts val="480"/>
              </a:spcBef>
              <a:spcAft>
                <a:spcPts val="0"/>
              </a:spcAft>
              <a:buSzPts val="2400"/>
              <a:buNone/>
              <a:defRPr b="0" sz="2400">
                <a:solidFill>
                  <a:schemeClr val="dk2"/>
                </a:solidFill>
              </a:defRPr>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400"/>
              </a:spcBef>
              <a:spcAft>
                <a:spcPts val="0"/>
              </a:spcAft>
              <a:buSzPts val="1600"/>
              <a:buNone/>
              <a:defRPr b="1" sz="1600"/>
            </a:lvl6pPr>
            <a:lvl7pPr indent="-228600" lvl="6" marL="3200400" algn="l">
              <a:spcBef>
                <a:spcPts val="400"/>
              </a:spcBef>
              <a:spcAft>
                <a:spcPts val="0"/>
              </a:spcAft>
              <a:buSzPts val="1600"/>
              <a:buNone/>
              <a:defRPr b="1" sz="1600"/>
            </a:lvl7pPr>
            <a:lvl8pPr indent="-228600" lvl="7" marL="3657600" algn="l">
              <a:spcBef>
                <a:spcPts val="400"/>
              </a:spcBef>
              <a:spcAft>
                <a:spcPts val="0"/>
              </a:spcAft>
              <a:buSzPts val="1600"/>
              <a:buNone/>
              <a:defRPr b="1" sz="1600"/>
            </a:lvl8pPr>
            <a:lvl9pPr indent="-228600" lvl="8" marL="4114800" algn="l">
              <a:spcBef>
                <a:spcPts val="400"/>
              </a:spcBef>
              <a:spcAft>
                <a:spcPts val="0"/>
              </a:spcAft>
              <a:buSzPts val="1600"/>
              <a:buNone/>
              <a:defRPr b="1" sz="1600"/>
            </a:lvl9pPr>
          </a:lstStyle>
          <a:p/>
        </p:txBody>
      </p:sp>
      <p:sp>
        <p:nvSpPr>
          <p:cNvPr id="78" name="Google Shape;78;p10"/>
          <p:cNvSpPr txBox="1"/>
          <p:nvPr>
            <p:ph idx="2" type="body"/>
          </p:nvPr>
        </p:nvSpPr>
        <p:spPr>
          <a:xfrm>
            <a:off x="688488" y="2947595"/>
            <a:ext cx="3803904" cy="3172968"/>
          </a:xfrm>
          <a:prstGeom prst="rect">
            <a:avLst/>
          </a:prstGeom>
          <a:noFill/>
          <a:ln>
            <a:noFill/>
          </a:ln>
        </p:spPr>
        <p:txBody>
          <a:bodyPr anchorCtr="0" anchor="t" bIns="45700" lIns="91425" spcFirstLastPara="1" rIns="91425" wrap="square" tIns="45700"/>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400"/>
              </a:spcBef>
              <a:spcAft>
                <a:spcPts val="0"/>
              </a:spcAft>
              <a:buSzPts val="1600"/>
              <a:buChar char="❧"/>
              <a:defRPr sz="1600"/>
            </a:lvl6pPr>
            <a:lvl7pPr indent="-330200" lvl="6" marL="3200400" algn="l">
              <a:spcBef>
                <a:spcPts val="400"/>
              </a:spcBef>
              <a:spcAft>
                <a:spcPts val="0"/>
              </a:spcAft>
              <a:buSzPts val="1600"/>
              <a:buChar char="❧"/>
              <a:defRPr sz="1600"/>
            </a:lvl7pPr>
            <a:lvl8pPr indent="-330200" lvl="7" marL="3657600" algn="l">
              <a:spcBef>
                <a:spcPts val="400"/>
              </a:spcBef>
              <a:spcAft>
                <a:spcPts val="0"/>
              </a:spcAft>
              <a:buSzPts val="1600"/>
              <a:buChar char="❧"/>
              <a:defRPr sz="1600"/>
            </a:lvl8pPr>
            <a:lvl9pPr indent="-330200" lvl="8" marL="4114800" algn="l">
              <a:spcBef>
                <a:spcPts val="400"/>
              </a:spcBef>
              <a:spcAft>
                <a:spcPts val="0"/>
              </a:spcAft>
              <a:buSzPts val="1600"/>
              <a:buChar char="❧"/>
              <a:defRPr sz="1600"/>
            </a:lvl9pPr>
          </a:lstStyle>
          <a:p/>
        </p:txBody>
      </p:sp>
      <p:sp>
        <p:nvSpPr>
          <p:cNvPr id="79" name="Google Shape;79;p10"/>
          <p:cNvSpPr txBox="1"/>
          <p:nvPr>
            <p:ph idx="3" type="body"/>
          </p:nvPr>
        </p:nvSpPr>
        <p:spPr>
          <a:xfrm>
            <a:off x="5002306" y="2240280"/>
            <a:ext cx="3447288" cy="658368"/>
          </a:xfrm>
          <a:prstGeom prst="rect">
            <a:avLst/>
          </a:prstGeom>
          <a:noFill/>
          <a:ln>
            <a:noFill/>
          </a:ln>
        </p:spPr>
        <p:txBody>
          <a:bodyPr anchorCtr="0" anchor="b" bIns="45700" lIns="91425" spcFirstLastPara="1" rIns="91425" wrap="square" tIns="45700"/>
          <a:lstStyle>
            <a:lvl1pPr indent="-228600" lvl="0" marL="457200" algn="ctr">
              <a:spcBef>
                <a:spcPts val="480"/>
              </a:spcBef>
              <a:spcAft>
                <a:spcPts val="0"/>
              </a:spcAft>
              <a:buSzPts val="2400"/>
              <a:buNone/>
              <a:defRPr b="0" sz="2400">
                <a:solidFill>
                  <a:schemeClr val="dk2"/>
                </a:solidFill>
              </a:defRPr>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400"/>
              </a:spcBef>
              <a:spcAft>
                <a:spcPts val="0"/>
              </a:spcAft>
              <a:buSzPts val="1600"/>
              <a:buNone/>
              <a:defRPr b="1" sz="1600"/>
            </a:lvl6pPr>
            <a:lvl7pPr indent="-228600" lvl="6" marL="3200400" algn="l">
              <a:spcBef>
                <a:spcPts val="400"/>
              </a:spcBef>
              <a:spcAft>
                <a:spcPts val="0"/>
              </a:spcAft>
              <a:buSzPts val="1600"/>
              <a:buNone/>
              <a:defRPr b="1" sz="1600"/>
            </a:lvl7pPr>
            <a:lvl8pPr indent="-228600" lvl="7" marL="3657600" algn="l">
              <a:spcBef>
                <a:spcPts val="400"/>
              </a:spcBef>
              <a:spcAft>
                <a:spcPts val="0"/>
              </a:spcAft>
              <a:buSzPts val="1600"/>
              <a:buNone/>
              <a:defRPr b="1" sz="1600"/>
            </a:lvl8pPr>
            <a:lvl9pPr indent="-228600" lvl="8" marL="4114800" algn="l">
              <a:spcBef>
                <a:spcPts val="400"/>
              </a:spcBef>
              <a:spcAft>
                <a:spcPts val="0"/>
              </a:spcAft>
              <a:buSzPts val="1600"/>
              <a:buNone/>
              <a:defRPr b="1" sz="1600"/>
            </a:lvl9pPr>
          </a:lstStyle>
          <a:p/>
        </p:txBody>
      </p:sp>
      <p:sp>
        <p:nvSpPr>
          <p:cNvPr id="80" name="Google Shape;80;p10"/>
          <p:cNvSpPr txBox="1"/>
          <p:nvPr>
            <p:ph idx="4" type="body"/>
          </p:nvPr>
        </p:nvSpPr>
        <p:spPr>
          <a:xfrm>
            <a:off x="4645026" y="2944368"/>
            <a:ext cx="3799728" cy="3172968"/>
          </a:xfrm>
          <a:prstGeom prst="rect">
            <a:avLst/>
          </a:prstGeom>
          <a:noFill/>
          <a:ln>
            <a:noFill/>
          </a:ln>
        </p:spPr>
        <p:txBody>
          <a:bodyPr anchorCtr="0" anchor="t" bIns="45700" lIns="91425" spcFirstLastPara="1" rIns="91425" wrap="square" tIns="45700"/>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400"/>
              </a:spcBef>
              <a:spcAft>
                <a:spcPts val="0"/>
              </a:spcAft>
              <a:buSzPts val="1600"/>
              <a:buChar char="❧"/>
              <a:defRPr sz="1600"/>
            </a:lvl6pPr>
            <a:lvl7pPr indent="-330200" lvl="6" marL="3200400" algn="l">
              <a:spcBef>
                <a:spcPts val="400"/>
              </a:spcBef>
              <a:spcAft>
                <a:spcPts val="0"/>
              </a:spcAft>
              <a:buSzPts val="1600"/>
              <a:buChar char="❧"/>
              <a:defRPr sz="1600"/>
            </a:lvl7pPr>
            <a:lvl8pPr indent="-330200" lvl="7" marL="3657600" algn="l">
              <a:spcBef>
                <a:spcPts val="400"/>
              </a:spcBef>
              <a:spcAft>
                <a:spcPts val="0"/>
              </a:spcAft>
              <a:buSzPts val="1600"/>
              <a:buChar char="❧"/>
              <a:defRPr sz="1600"/>
            </a:lvl8pPr>
            <a:lvl9pPr indent="-330200" lvl="8" marL="4114800" algn="l">
              <a:spcBef>
                <a:spcPts val="400"/>
              </a:spcBef>
              <a:spcAft>
                <a:spcPts val="0"/>
              </a:spcAft>
              <a:buSzPts val="1600"/>
              <a:buChar char="❧"/>
              <a:defRPr sz="1600"/>
            </a:lvl9pPr>
          </a:lstStyle>
          <a:p/>
        </p:txBody>
      </p:sp>
      <p:sp>
        <p:nvSpPr>
          <p:cNvPr id="81" name="Google Shape;81;p10"/>
          <p:cNvSpPr txBox="1"/>
          <p:nvPr>
            <p:ph idx="10" type="dt"/>
          </p:nvPr>
        </p:nvSpPr>
        <p:spPr>
          <a:xfrm>
            <a:off x="360378" y="6161442"/>
            <a:ext cx="2133600" cy="365125"/>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0"/>
          <p:cNvSpPr txBox="1"/>
          <p:nvPr>
            <p:ph idx="11" type="ftr"/>
          </p:nvPr>
        </p:nvSpPr>
        <p:spPr>
          <a:xfrm>
            <a:off x="3124200" y="6161442"/>
            <a:ext cx="2895600" cy="365125"/>
          </a:xfrm>
          <a:prstGeom prst="rect">
            <a:avLst/>
          </a:prstGeom>
          <a:noFill/>
          <a:ln>
            <a:noFill/>
          </a:ln>
        </p:spPr>
        <p:txBody>
          <a:bodyPr anchorCtr="0" anchor="ctr" bIns="45700" lIns="91425" spcFirstLastPara="1" rIns="91425" wrap="square" tIns="4570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0"/>
          <p:cNvSpPr txBox="1"/>
          <p:nvPr>
            <p:ph idx="12" type="sldNum"/>
          </p:nvPr>
        </p:nvSpPr>
        <p:spPr>
          <a:xfrm>
            <a:off x="6639264" y="6161442"/>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1.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theme" Target="../theme/theme3.xml"/><Relationship Id="rId16" Type="http://schemas.openxmlformats.org/officeDocument/2006/relationships/slideLayout" Target="../slideLayouts/slideLayout15.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4.xml"/><Relationship Id="rId10" Type="http://schemas.openxmlformats.org/officeDocument/2006/relationships/slideLayout" Target="../slideLayouts/slideLayout23.xml"/><Relationship Id="rId13" Type="http://schemas.openxmlformats.org/officeDocument/2006/relationships/slideLayout" Target="../slideLayouts/slideLayout26.xml"/><Relationship Id="rId12" Type="http://schemas.openxmlformats.org/officeDocument/2006/relationships/slideLayout" Target="../slideLayouts/slideLayout25.xml"/><Relationship Id="rId1" Type="http://schemas.openxmlformats.org/officeDocument/2006/relationships/image" Target="../media/image4.jpg"/><Relationship Id="rId2" Type="http://schemas.openxmlformats.org/officeDocument/2006/relationships/image" Target="../media/image3.png"/><Relationship Id="rId3" Type="http://schemas.openxmlformats.org/officeDocument/2006/relationships/slideLayout" Target="../slideLayouts/slideLayout16.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5" Type="http://schemas.openxmlformats.org/officeDocument/2006/relationships/theme" Target="../theme/theme4.xml"/><Relationship Id="rId14" Type="http://schemas.openxmlformats.org/officeDocument/2006/relationships/slideLayout" Target="../slideLayouts/slideLayout27.xml"/><Relationship Id="rId5" Type="http://schemas.openxmlformats.org/officeDocument/2006/relationships/slideLayout" Target="../slideLayouts/slideLayout18.xml"/><Relationship Id="rId6" Type="http://schemas.openxmlformats.org/officeDocument/2006/relationships/slideLayout" Target="../slideLayouts/slideLayout19.xml"/><Relationship Id="rId7" Type="http://schemas.openxmlformats.org/officeDocument/2006/relationships/slideLayout" Target="../slideLayouts/slideLayout20.xml"/><Relationship Id="rId8"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6.xml"/><Relationship Id="rId10" Type="http://schemas.openxmlformats.org/officeDocument/2006/relationships/slideLayout" Target="../slideLayouts/slideLayout35.xml"/><Relationship Id="rId13" Type="http://schemas.openxmlformats.org/officeDocument/2006/relationships/slideLayout" Target="../slideLayouts/slideLayout38.xml"/><Relationship Id="rId12" Type="http://schemas.openxmlformats.org/officeDocument/2006/relationships/slideLayout" Target="../slideLayouts/slideLayout37.xml"/><Relationship Id="rId1" Type="http://schemas.openxmlformats.org/officeDocument/2006/relationships/image" Target="../media/image4.jpg"/><Relationship Id="rId2" Type="http://schemas.openxmlformats.org/officeDocument/2006/relationships/image" Target="../media/image3.png"/><Relationship Id="rId3" Type="http://schemas.openxmlformats.org/officeDocument/2006/relationships/slideLayout" Target="../slideLayouts/slideLayout28.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5" Type="http://schemas.openxmlformats.org/officeDocument/2006/relationships/theme" Target="../theme/theme2.xml"/><Relationship Id="rId14" Type="http://schemas.openxmlformats.org/officeDocument/2006/relationships/slideLayout" Target="../slideLayouts/slideLayout39.xml"/><Relationship Id="rId5" Type="http://schemas.openxmlformats.org/officeDocument/2006/relationships/slideLayout" Target="../slideLayouts/slideLayout30.xml"/><Relationship Id="rId6" Type="http://schemas.openxmlformats.org/officeDocument/2006/relationships/slideLayout" Target="../slideLayouts/slideLayout31.xml"/><Relationship Id="rId7" Type="http://schemas.openxmlformats.org/officeDocument/2006/relationships/slideLayout" Target="../slideLayouts/slideLayout32.xml"/><Relationship Id="rId8"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rotWithShape="1">
          <a:blip r:embed="rId1">
            <a:alphaModFix amt="27000"/>
          </a:blip>
          <a:tile algn="tl" flip="none" tx="0" sx="100000" ty="0" sy="100000"/>
        </a:blipFill>
      </p:bgPr>
    </p:bg>
    <p:spTree>
      <p:nvGrpSpPr>
        <p:cNvPr id="9" name="Shape 9"/>
        <p:cNvGrpSpPr/>
        <p:nvPr/>
      </p:nvGrpSpPr>
      <p:grpSpPr>
        <a:xfrm>
          <a:off x="0" y="0"/>
          <a:ext cx="0" cy="0"/>
          <a:chOff x="0" y="0"/>
          <a:chExt cx="0" cy="0"/>
        </a:xfrm>
      </p:grpSpPr>
      <p:sp>
        <p:nvSpPr>
          <p:cNvPr id="10" name="Google Shape;10;p1"/>
          <p:cNvSpPr/>
          <p:nvPr/>
        </p:nvSpPr>
        <p:spPr>
          <a:xfrm>
            <a:off x="0" y="0"/>
            <a:ext cx="9144000" cy="6858000"/>
          </a:xfrm>
          <a:prstGeom prst="rect">
            <a:avLst/>
          </a:prstGeom>
          <a:gradFill>
            <a:gsLst>
              <a:gs pos="0">
                <a:srgbClr val="FFFFFF">
                  <a:alpha val="10980"/>
                </a:srgbClr>
              </a:gs>
              <a:gs pos="83000">
                <a:srgbClr val="FFFFFF">
                  <a:alpha val="10980"/>
                </a:srgbClr>
              </a:gs>
              <a:gs pos="100000">
                <a:srgbClr val="D0C974">
                  <a:alpha val="22745"/>
                </a:srgbClr>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Book Antiqua"/>
              <a:ea typeface="Book Antiqua"/>
              <a:cs typeface="Book Antiqua"/>
              <a:sym typeface="Book Antiqua"/>
            </a:endParaRPr>
          </a:p>
        </p:txBody>
      </p:sp>
      <p:sp>
        <p:nvSpPr>
          <p:cNvPr id="11" name="Google Shape;11;p1"/>
          <p:cNvSpPr txBox="1"/>
          <p:nvPr>
            <p:ph type="title"/>
          </p:nvPr>
        </p:nvSpPr>
        <p:spPr>
          <a:xfrm>
            <a:off x="688490" y="570156"/>
            <a:ext cx="7756263" cy="1054250"/>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Clr>
                <a:schemeClr val="dk2"/>
              </a:buClr>
              <a:buSzPts val="5400"/>
              <a:buFont typeface="Book Antiqua"/>
              <a:buNone/>
              <a:defRPr b="0" i="0" sz="5400" u="none" cap="none" strike="noStrike">
                <a:solidFill>
                  <a:schemeClr val="dk2"/>
                </a:solidFill>
                <a:latin typeface="Book Antiqua"/>
                <a:ea typeface="Book Antiqua"/>
                <a:cs typeface="Book Antiqua"/>
                <a:sym typeface="Book Antiqua"/>
              </a:defRPr>
            </a:lvl1pPr>
            <a:lvl2pPr lvl="1" marR="0" rtl="0" algn="l">
              <a:spcBef>
                <a:spcPts val="0"/>
              </a:spcBef>
              <a:spcAft>
                <a:spcPts val="0"/>
              </a:spcAft>
              <a:buSzPts val="1400"/>
              <a:buNone/>
              <a:defRPr b="0" i="0" sz="1800" u="none" cap="none" strike="noStrike">
                <a:solidFill>
                  <a:schemeClr val="dk2"/>
                </a:solidFill>
              </a:defRPr>
            </a:lvl2pPr>
            <a:lvl3pPr lvl="2" marR="0" rtl="0" algn="l">
              <a:spcBef>
                <a:spcPts val="0"/>
              </a:spcBef>
              <a:spcAft>
                <a:spcPts val="0"/>
              </a:spcAft>
              <a:buSzPts val="1400"/>
              <a:buNone/>
              <a:defRPr b="0" i="0" sz="1800" u="none" cap="none" strike="noStrike">
                <a:solidFill>
                  <a:schemeClr val="dk2"/>
                </a:solidFill>
              </a:defRPr>
            </a:lvl3pPr>
            <a:lvl4pPr lvl="3" marR="0" rtl="0" algn="l">
              <a:spcBef>
                <a:spcPts val="0"/>
              </a:spcBef>
              <a:spcAft>
                <a:spcPts val="0"/>
              </a:spcAft>
              <a:buSzPts val="1400"/>
              <a:buNone/>
              <a:defRPr b="0" i="0" sz="1800" u="none" cap="none" strike="noStrike">
                <a:solidFill>
                  <a:schemeClr val="dk2"/>
                </a:solidFill>
              </a:defRPr>
            </a:lvl4pPr>
            <a:lvl5pPr lvl="4" marR="0" rtl="0" algn="l">
              <a:spcBef>
                <a:spcPts val="0"/>
              </a:spcBef>
              <a:spcAft>
                <a:spcPts val="0"/>
              </a:spcAft>
              <a:buSzPts val="1400"/>
              <a:buNone/>
              <a:defRPr b="0" i="0" sz="1800" u="none" cap="none" strike="noStrike">
                <a:solidFill>
                  <a:schemeClr val="dk2"/>
                </a:solidFill>
              </a:defRPr>
            </a:lvl5pPr>
            <a:lvl6pPr lvl="5" marR="0" rtl="0" algn="l">
              <a:spcBef>
                <a:spcPts val="0"/>
              </a:spcBef>
              <a:spcAft>
                <a:spcPts val="0"/>
              </a:spcAft>
              <a:buSzPts val="1400"/>
              <a:buNone/>
              <a:defRPr b="0" i="0" sz="1800" u="none" cap="none" strike="noStrike">
                <a:solidFill>
                  <a:schemeClr val="dk2"/>
                </a:solidFill>
              </a:defRPr>
            </a:lvl6pPr>
            <a:lvl7pPr lvl="6" marR="0" rtl="0" algn="l">
              <a:spcBef>
                <a:spcPts val="0"/>
              </a:spcBef>
              <a:spcAft>
                <a:spcPts val="0"/>
              </a:spcAft>
              <a:buSzPts val="1400"/>
              <a:buNone/>
              <a:defRPr b="0" i="0" sz="1800" u="none" cap="none" strike="noStrike">
                <a:solidFill>
                  <a:schemeClr val="dk2"/>
                </a:solidFill>
              </a:defRPr>
            </a:lvl7pPr>
            <a:lvl8pPr lvl="7" marR="0" rtl="0" algn="l">
              <a:spcBef>
                <a:spcPts val="0"/>
              </a:spcBef>
              <a:spcAft>
                <a:spcPts val="0"/>
              </a:spcAft>
              <a:buSzPts val="1400"/>
              <a:buNone/>
              <a:defRPr b="0" i="0" sz="1800" u="none" cap="none" strike="noStrike">
                <a:solidFill>
                  <a:schemeClr val="dk2"/>
                </a:solidFill>
              </a:defRPr>
            </a:lvl8pPr>
            <a:lvl9pPr lvl="8" marR="0" rtl="0" algn="l">
              <a:spcBef>
                <a:spcPts val="0"/>
              </a:spcBef>
              <a:spcAft>
                <a:spcPts val="0"/>
              </a:spcAft>
              <a:buSzPts val="1400"/>
              <a:buNone/>
              <a:defRPr b="0" i="0" sz="1800" u="none" cap="none" strike="noStrike">
                <a:solidFill>
                  <a:schemeClr val="dk2"/>
                </a:solidFill>
              </a:defRPr>
            </a:lvl9pPr>
          </a:lstStyle>
          <a:p/>
        </p:txBody>
      </p:sp>
      <p:sp>
        <p:nvSpPr>
          <p:cNvPr id="12" name="Google Shape;12;p1"/>
          <p:cNvSpPr txBox="1"/>
          <p:nvPr>
            <p:ph idx="1" type="body"/>
          </p:nvPr>
        </p:nvSpPr>
        <p:spPr>
          <a:xfrm>
            <a:off x="699247" y="2248347"/>
            <a:ext cx="7745505" cy="3877815"/>
          </a:xfrm>
          <a:prstGeom prst="rect">
            <a:avLst/>
          </a:prstGeom>
          <a:noFill/>
          <a:ln>
            <a:noFill/>
          </a:ln>
        </p:spPr>
        <p:txBody>
          <a:bodyPr anchorCtr="0" anchor="t" bIns="45700" lIns="91425" spcFirstLastPara="1" rIns="91425" wrap="square" tIns="45700"/>
          <a:lstStyle>
            <a:lvl1pPr indent="-381000" lvl="0" marL="457200" marR="0" rtl="0" algn="l">
              <a:spcBef>
                <a:spcPts val="480"/>
              </a:spcBef>
              <a:spcAft>
                <a:spcPts val="0"/>
              </a:spcAft>
              <a:buClr>
                <a:schemeClr val="accent1"/>
              </a:buClr>
              <a:buSzPts val="2400"/>
              <a:buFont typeface="Noto Sans Symbols"/>
              <a:buChar char="❧"/>
              <a:defRPr b="0" i="0" sz="2400" u="none" cap="none" strike="noStrike">
                <a:solidFill>
                  <a:srgbClr val="262626"/>
                </a:solidFill>
                <a:latin typeface="Book Antiqua"/>
                <a:ea typeface="Book Antiqua"/>
                <a:cs typeface="Book Antiqua"/>
                <a:sym typeface="Book Antiqua"/>
              </a:defRPr>
            </a:lvl1pPr>
            <a:lvl2pPr indent="-368300" lvl="1" marL="914400" marR="0" rtl="0" algn="l">
              <a:spcBef>
                <a:spcPts val="440"/>
              </a:spcBef>
              <a:spcAft>
                <a:spcPts val="0"/>
              </a:spcAft>
              <a:buClr>
                <a:schemeClr val="accent1"/>
              </a:buClr>
              <a:buSzPts val="2200"/>
              <a:buFont typeface="Noto Sans Symbols"/>
              <a:buChar char="❧"/>
              <a:defRPr b="0" i="0" sz="2200" u="none" cap="none" strike="noStrike">
                <a:solidFill>
                  <a:srgbClr val="262626"/>
                </a:solidFill>
                <a:latin typeface="Book Antiqua"/>
                <a:ea typeface="Book Antiqua"/>
                <a:cs typeface="Book Antiqua"/>
                <a:sym typeface="Book Antiqua"/>
              </a:defRPr>
            </a:lvl2pPr>
            <a:lvl3pPr indent="-355600" lvl="2" marL="1371600" marR="0" rtl="0" algn="l">
              <a:spcBef>
                <a:spcPts val="400"/>
              </a:spcBef>
              <a:spcAft>
                <a:spcPts val="0"/>
              </a:spcAft>
              <a:buClr>
                <a:schemeClr val="accent1"/>
              </a:buClr>
              <a:buSzPts val="2000"/>
              <a:buFont typeface="Noto Sans Symbols"/>
              <a:buChar char="❧"/>
              <a:defRPr b="0" i="0" sz="2000" u="none" cap="none" strike="noStrike">
                <a:solidFill>
                  <a:srgbClr val="262626"/>
                </a:solidFill>
                <a:latin typeface="Book Antiqua"/>
                <a:ea typeface="Book Antiqua"/>
                <a:cs typeface="Book Antiqua"/>
                <a:sym typeface="Book Antiqua"/>
              </a:defRPr>
            </a:lvl3pPr>
            <a:lvl4pPr indent="-342900" lvl="3" marL="1828800" marR="0" rtl="0" algn="l">
              <a:spcBef>
                <a:spcPts val="360"/>
              </a:spcBef>
              <a:spcAft>
                <a:spcPts val="0"/>
              </a:spcAft>
              <a:buClr>
                <a:schemeClr val="accent1"/>
              </a:buClr>
              <a:buSzPts val="1800"/>
              <a:buFont typeface="Noto Sans Symbols"/>
              <a:buChar char="❧"/>
              <a:defRPr b="0" i="0" sz="1800" u="none" cap="none" strike="noStrike">
                <a:solidFill>
                  <a:srgbClr val="262626"/>
                </a:solidFill>
                <a:latin typeface="Book Antiqua"/>
                <a:ea typeface="Book Antiqua"/>
                <a:cs typeface="Book Antiqua"/>
                <a:sym typeface="Book Antiqua"/>
              </a:defRPr>
            </a:lvl4pPr>
            <a:lvl5pPr indent="-330200" lvl="4" marL="2286000" marR="0" rtl="0" algn="l">
              <a:spcBef>
                <a:spcPts val="320"/>
              </a:spcBef>
              <a:spcAft>
                <a:spcPts val="0"/>
              </a:spcAft>
              <a:buClr>
                <a:schemeClr val="accent1"/>
              </a:buClr>
              <a:buSzPts val="1600"/>
              <a:buFont typeface="Noto Sans Symbols"/>
              <a:buChar char="❧"/>
              <a:defRPr b="0" i="0" sz="1600" u="none" cap="none" strike="noStrike">
                <a:solidFill>
                  <a:srgbClr val="262626"/>
                </a:solidFill>
                <a:latin typeface="Book Antiqua"/>
                <a:ea typeface="Book Antiqua"/>
                <a:cs typeface="Book Antiqua"/>
                <a:sym typeface="Book Antiqua"/>
              </a:defRPr>
            </a:lvl5pPr>
            <a:lvl6pPr indent="-317500" lvl="5" marL="2743200" marR="0" rtl="0" algn="l">
              <a:spcBef>
                <a:spcPts val="400"/>
              </a:spcBef>
              <a:spcAft>
                <a:spcPts val="0"/>
              </a:spcAft>
              <a:buClr>
                <a:schemeClr val="accent1"/>
              </a:buClr>
              <a:buSzPts val="1400"/>
              <a:buFont typeface="Noto Sans Symbols"/>
              <a:buChar char="❧"/>
              <a:defRPr b="0" i="0" sz="1400" u="none" cap="none" strike="noStrike">
                <a:solidFill>
                  <a:schemeClr val="dk1"/>
                </a:solidFill>
                <a:latin typeface="Book Antiqua"/>
                <a:ea typeface="Book Antiqua"/>
                <a:cs typeface="Book Antiqua"/>
                <a:sym typeface="Book Antiqua"/>
              </a:defRPr>
            </a:lvl6pPr>
            <a:lvl7pPr indent="-317500" lvl="6" marL="3200400" marR="0" rtl="0" algn="l">
              <a:spcBef>
                <a:spcPts val="400"/>
              </a:spcBef>
              <a:spcAft>
                <a:spcPts val="0"/>
              </a:spcAft>
              <a:buClr>
                <a:schemeClr val="accent1"/>
              </a:buClr>
              <a:buSzPts val="1400"/>
              <a:buFont typeface="Noto Sans Symbols"/>
              <a:buChar char="❧"/>
              <a:defRPr b="0" i="0" sz="1400" u="none" cap="none" strike="noStrike">
                <a:solidFill>
                  <a:schemeClr val="dk1"/>
                </a:solidFill>
                <a:latin typeface="Book Antiqua"/>
                <a:ea typeface="Book Antiqua"/>
                <a:cs typeface="Book Antiqua"/>
                <a:sym typeface="Book Antiqua"/>
              </a:defRPr>
            </a:lvl7pPr>
            <a:lvl8pPr indent="-317500" lvl="7" marL="3657600" marR="0" rtl="0" algn="l">
              <a:spcBef>
                <a:spcPts val="400"/>
              </a:spcBef>
              <a:spcAft>
                <a:spcPts val="0"/>
              </a:spcAft>
              <a:buClr>
                <a:schemeClr val="accent1"/>
              </a:buClr>
              <a:buSzPts val="1400"/>
              <a:buFont typeface="Noto Sans Symbols"/>
              <a:buChar char="❧"/>
              <a:defRPr b="0" i="0" sz="1400" u="none" cap="none" strike="noStrike">
                <a:solidFill>
                  <a:schemeClr val="dk1"/>
                </a:solidFill>
                <a:latin typeface="Book Antiqua"/>
                <a:ea typeface="Book Antiqua"/>
                <a:cs typeface="Book Antiqua"/>
                <a:sym typeface="Book Antiqua"/>
              </a:defRPr>
            </a:lvl8pPr>
            <a:lvl9pPr indent="-317500" lvl="8" marL="4114800" marR="0" rtl="0" algn="l">
              <a:spcBef>
                <a:spcPts val="400"/>
              </a:spcBef>
              <a:spcAft>
                <a:spcPts val="0"/>
              </a:spcAft>
              <a:buClr>
                <a:schemeClr val="accent1"/>
              </a:buClr>
              <a:buSzPts val="1400"/>
              <a:buFont typeface="Noto Sans Symbols"/>
              <a:buChar char="❧"/>
              <a:defRPr b="0" i="0" sz="1400" u="none" cap="none" strike="noStrike">
                <a:solidFill>
                  <a:schemeClr val="dk1"/>
                </a:solidFill>
                <a:latin typeface="Book Antiqua"/>
                <a:ea typeface="Book Antiqua"/>
                <a:cs typeface="Book Antiqua"/>
                <a:sym typeface="Book Antiqua"/>
              </a:defRPr>
            </a:lvl9pPr>
          </a:lstStyle>
          <a:p/>
        </p:txBody>
      </p:sp>
      <p:sp>
        <p:nvSpPr>
          <p:cNvPr id="13" name="Google Shape;13;p1"/>
          <p:cNvSpPr txBox="1"/>
          <p:nvPr>
            <p:ph idx="10" type="dt"/>
          </p:nvPr>
        </p:nvSpPr>
        <p:spPr>
          <a:xfrm>
            <a:off x="360378" y="6161442"/>
            <a:ext cx="2133600" cy="365125"/>
          </a:xfrm>
          <a:prstGeom prst="rect">
            <a:avLst/>
          </a:prstGeom>
          <a:noFill/>
          <a:ln>
            <a:noFill/>
          </a:ln>
        </p:spPr>
        <p:txBody>
          <a:bodyPr anchorCtr="0" anchor="ctr" bIns="45700" lIns="91425" spcFirstLastPara="1" rIns="91425" wrap="square" tIns="45700"/>
          <a:lstStyle>
            <a:lvl1pPr lvl="0" marR="0" rtl="0" algn="l">
              <a:spcBef>
                <a:spcPts val="0"/>
              </a:spcBef>
              <a:spcAft>
                <a:spcPts val="0"/>
              </a:spcAft>
              <a:buSzPts val="1400"/>
              <a:buNone/>
              <a:defRPr b="0" i="0" sz="1200" u="none" cap="none" strike="noStrike">
                <a:solidFill>
                  <a:schemeClr val="dk2"/>
                </a:solidFill>
                <a:latin typeface="Book Antiqua"/>
                <a:ea typeface="Book Antiqua"/>
                <a:cs typeface="Book Antiqua"/>
                <a:sym typeface="Book Antiqua"/>
              </a:defRPr>
            </a:lvl1pPr>
            <a:lvl2pPr lvl="1" marR="0" rtl="0" algn="l">
              <a:spcBef>
                <a:spcPts val="0"/>
              </a:spcBef>
              <a:spcAft>
                <a:spcPts val="0"/>
              </a:spcAft>
              <a:buSzPts val="1400"/>
              <a:buNone/>
              <a:defRPr b="0" i="0" sz="1800" u="none" cap="none" strike="noStrike">
                <a:solidFill>
                  <a:schemeClr val="dk1"/>
                </a:solidFill>
                <a:latin typeface="Book Antiqua"/>
                <a:ea typeface="Book Antiqua"/>
                <a:cs typeface="Book Antiqua"/>
                <a:sym typeface="Book Antiqua"/>
              </a:defRPr>
            </a:lvl2pPr>
            <a:lvl3pPr lvl="2" marR="0" rtl="0" algn="l">
              <a:spcBef>
                <a:spcPts val="0"/>
              </a:spcBef>
              <a:spcAft>
                <a:spcPts val="0"/>
              </a:spcAft>
              <a:buSzPts val="1400"/>
              <a:buNone/>
              <a:defRPr b="0" i="0" sz="1800" u="none" cap="none" strike="noStrike">
                <a:solidFill>
                  <a:schemeClr val="dk1"/>
                </a:solidFill>
                <a:latin typeface="Book Antiqua"/>
                <a:ea typeface="Book Antiqua"/>
                <a:cs typeface="Book Antiqua"/>
                <a:sym typeface="Book Antiqua"/>
              </a:defRPr>
            </a:lvl3pPr>
            <a:lvl4pPr lvl="3" marR="0" rtl="0" algn="l">
              <a:spcBef>
                <a:spcPts val="0"/>
              </a:spcBef>
              <a:spcAft>
                <a:spcPts val="0"/>
              </a:spcAft>
              <a:buSzPts val="1400"/>
              <a:buNone/>
              <a:defRPr b="0" i="0" sz="1800" u="none" cap="none" strike="noStrike">
                <a:solidFill>
                  <a:schemeClr val="dk1"/>
                </a:solidFill>
                <a:latin typeface="Book Antiqua"/>
                <a:ea typeface="Book Antiqua"/>
                <a:cs typeface="Book Antiqua"/>
                <a:sym typeface="Book Antiqua"/>
              </a:defRPr>
            </a:lvl4pPr>
            <a:lvl5pPr lvl="4" marR="0" rtl="0" algn="l">
              <a:spcBef>
                <a:spcPts val="0"/>
              </a:spcBef>
              <a:spcAft>
                <a:spcPts val="0"/>
              </a:spcAft>
              <a:buSzPts val="1400"/>
              <a:buNone/>
              <a:defRPr b="0" i="0" sz="1800" u="none" cap="none" strike="noStrike">
                <a:solidFill>
                  <a:schemeClr val="dk1"/>
                </a:solidFill>
                <a:latin typeface="Book Antiqua"/>
                <a:ea typeface="Book Antiqua"/>
                <a:cs typeface="Book Antiqua"/>
                <a:sym typeface="Book Antiqua"/>
              </a:defRPr>
            </a:lvl5pPr>
            <a:lvl6pPr lvl="5" marR="0" rtl="0" algn="l">
              <a:spcBef>
                <a:spcPts val="0"/>
              </a:spcBef>
              <a:spcAft>
                <a:spcPts val="0"/>
              </a:spcAft>
              <a:buSzPts val="1400"/>
              <a:buNone/>
              <a:defRPr b="0" i="0" sz="1800" u="none" cap="none" strike="noStrike">
                <a:solidFill>
                  <a:schemeClr val="dk1"/>
                </a:solidFill>
                <a:latin typeface="Book Antiqua"/>
                <a:ea typeface="Book Antiqua"/>
                <a:cs typeface="Book Antiqua"/>
                <a:sym typeface="Book Antiqua"/>
              </a:defRPr>
            </a:lvl6pPr>
            <a:lvl7pPr lvl="6" marR="0" rtl="0" algn="l">
              <a:spcBef>
                <a:spcPts val="0"/>
              </a:spcBef>
              <a:spcAft>
                <a:spcPts val="0"/>
              </a:spcAft>
              <a:buSzPts val="1400"/>
              <a:buNone/>
              <a:defRPr b="0" i="0" sz="1800" u="none" cap="none" strike="noStrike">
                <a:solidFill>
                  <a:schemeClr val="dk1"/>
                </a:solidFill>
                <a:latin typeface="Book Antiqua"/>
                <a:ea typeface="Book Antiqua"/>
                <a:cs typeface="Book Antiqua"/>
                <a:sym typeface="Book Antiqua"/>
              </a:defRPr>
            </a:lvl7pPr>
            <a:lvl8pPr lvl="7" marR="0" rtl="0" algn="l">
              <a:spcBef>
                <a:spcPts val="0"/>
              </a:spcBef>
              <a:spcAft>
                <a:spcPts val="0"/>
              </a:spcAft>
              <a:buSzPts val="1400"/>
              <a:buNone/>
              <a:defRPr b="0" i="0" sz="1800" u="none" cap="none" strike="noStrike">
                <a:solidFill>
                  <a:schemeClr val="dk1"/>
                </a:solidFill>
                <a:latin typeface="Book Antiqua"/>
                <a:ea typeface="Book Antiqua"/>
                <a:cs typeface="Book Antiqua"/>
                <a:sym typeface="Book Antiqua"/>
              </a:defRPr>
            </a:lvl8pPr>
            <a:lvl9pPr lvl="8" marR="0" rtl="0" algn="l">
              <a:spcBef>
                <a:spcPts val="0"/>
              </a:spcBef>
              <a:spcAft>
                <a:spcPts val="0"/>
              </a:spcAft>
              <a:buSzPts val="1400"/>
              <a:buNone/>
              <a:defRPr b="0" i="0" sz="1800" u="none" cap="none" strike="noStrike">
                <a:solidFill>
                  <a:schemeClr val="dk1"/>
                </a:solidFill>
                <a:latin typeface="Book Antiqua"/>
                <a:ea typeface="Book Antiqua"/>
                <a:cs typeface="Book Antiqua"/>
                <a:sym typeface="Book Antiqua"/>
              </a:defRPr>
            </a:lvl9pPr>
          </a:lstStyle>
          <a:p/>
        </p:txBody>
      </p:sp>
      <p:sp>
        <p:nvSpPr>
          <p:cNvPr id="14" name="Google Shape;14;p1"/>
          <p:cNvSpPr txBox="1"/>
          <p:nvPr>
            <p:ph idx="11" type="ftr"/>
          </p:nvPr>
        </p:nvSpPr>
        <p:spPr>
          <a:xfrm>
            <a:off x="3124200" y="6161442"/>
            <a:ext cx="2895600" cy="365125"/>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SzPts val="1400"/>
              <a:buNone/>
              <a:defRPr b="0" i="0" sz="1200" u="none" cap="none" strike="noStrike">
                <a:solidFill>
                  <a:schemeClr val="dk2"/>
                </a:solidFill>
                <a:latin typeface="Book Antiqua"/>
                <a:ea typeface="Book Antiqua"/>
                <a:cs typeface="Book Antiqua"/>
                <a:sym typeface="Book Antiqua"/>
              </a:defRPr>
            </a:lvl1pPr>
            <a:lvl2pPr lvl="1" marR="0" rtl="0" algn="l">
              <a:spcBef>
                <a:spcPts val="0"/>
              </a:spcBef>
              <a:spcAft>
                <a:spcPts val="0"/>
              </a:spcAft>
              <a:buSzPts val="1400"/>
              <a:buNone/>
              <a:defRPr b="0" i="0" sz="1800" u="none" cap="none" strike="noStrike">
                <a:solidFill>
                  <a:schemeClr val="dk1"/>
                </a:solidFill>
                <a:latin typeface="Book Antiqua"/>
                <a:ea typeface="Book Antiqua"/>
                <a:cs typeface="Book Antiqua"/>
                <a:sym typeface="Book Antiqua"/>
              </a:defRPr>
            </a:lvl2pPr>
            <a:lvl3pPr lvl="2" marR="0" rtl="0" algn="l">
              <a:spcBef>
                <a:spcPts val="0"/>
              </a:spcBef>
              <a:spcAft>
                <a:spcPts val="0"/>
              </a:spcAft>
              <a:buSzPts val="1400"/>
              <a:buNone/>
              <a:defRPr b="0" i="0" sz="1800" u="none" cap="none" strike="noStrike">
                <a:solidFill>
                  <a:schemeClr val="dk1"/>
                </a:solidFill>
                <a:latin typeface="Book Antiqua"/>
                <a:ea typeface="Book Antiqua"/>
                <a:cs typeface="Book Antiqua"/>
                <a:sym typeface="Book Antiqua"/>
              </a:defRPr>
            </a:lvl3pPr>
            <a:lvl4pPr lvl="3" marR="0" rtl="0" algn="l">
              <a:spcBef>
                <a:spcPts val="0"/>
              </a:spcBef>
              <a:spcAft>
                <a:spcPts val="0"/>
              </a:spcAft>
              <a:buSzPts val="1400"/>
              <a:buNone/>
              <a:defRPr b="0" i="0" sz="1800" u="none" cap="none" strike="noStrike">
                <a:solidFill>
                  <a:schemeClr val="dk1"/>
                </a:solidFill>
                <a:latin typeface="Book Antiqua"/>
                <a:ea typeface="Book Antiqua"/>
                <a:cs typeface="Book Antiqua"/>
                <a:sym typeface="Book Antiqua"/>
              </a:defRPr>
            </a:lvl4pPr>
            <a:lvl5pPr lvl="4" marR="0" rtl="0" algn="l">
              <a:spcBef>
                <a:spcPts val="0"/>
              </a:spcBef>
              <a:spcAft>
                <a:spcPts val="0"/>
              </a:spcAft>
              <a:buSzPts val="1400"/>
              <a:buNone/>
              <a:defRPr b="0" i="0" sz="1800" u="none" cap="none" strike="noStrike">
                <a:solidFill>
                  <a:schemeClr val="dk1"/>
                </a:solidFill>
                <a:latin typeface="Book Antiqua"/>
                <a:ea typeface="Book Antiqua"/>
                <a:cs typeface="Book Antiqua"/>
                <a:sym typeface="Book Antiqua"/>
              </a:defRPr>
            </a:lvl5pPr>
            <a:lvl6pPr lvl="5" marR="0" rtl="0" algn="l">
              <a:spcBef>
                <a:spcPts val="0"/>
              </a:spcBef>
              <a:spcAft>
                <a:spcPts val="0"/>
              </a:spcAft>
              <a:buSzPts val="1400"/>
              <a:buNone/>
              <a:defRPr b="0" i="0" sz="1800" u="none" cap="none" strike="noStrike">
                <a:solidFill>
                  <a:schemeClr val="dk1"/>
                </a:solidFill>
                <a:latin typeface="Book Antiqua"/>
                <a:ea typeface="Book Antiqua"/>
                <a:cs typeface="Book Antiqua"/>
                <a:sym typeface="Book Antiqua"/>
              </a:defRPr>
            </a:lvl6pPr>
            <a:lvl7pPr lvl="6" marR="0" rtl="0" algn="l">
              <a:spcBef>
                <a:spcPts val="0"/>
              </a:spcBef>
              <a:spcAft>
                <a:spcPts val="0"/>
              </a:spcAft>
              <a:buSzPts val="1400"/>
              <a:buNone/>
              <a:defRPr b="0" i="0" sz="1800" u="none" cap="none" strike="noStrike">
                <a:solidFill>
                  <a:schemeClr val="dk1"/>
                </a:solidFill>
                <a:latin typeface="Book Antiqua"/>
                <a:ea typeface="Book Antiqua"/>
                <a:cs typeface="Book Antiqua"/>
                <a:sym typeface="Book Antiqua"/>
              </a:defRPr>
            </a:lvl7pPr>
            <a:lvl8pPr lvl="7" marR="0" rtl="0" algn="l">
              <a:spcBef>
                <a:spcPts val="0"/>
              </a:spcBef>
              <a:spcAft>
                <a:spcPts val="0"/>
              </a:spcAft>
              <a:buSzPts val="1400"/>
              <a:buNone/>
              <a:defRPr b="0" i="0" sz="1800" u="none" cap="none" strike="noStrike">
                <a:solidFill>
                  <a:schemeClr val="dk1"/>
                </a:solidFill>
                <a:latin typeface="Book Antiqua"/>
                <a:ea typeface="Book Antiqua"/>
                <a:cs typeface="Book Antiqua"/>
                <a:sym typeface="Book Antiqua"/>
              </a:defRPr>
            </a:lvl8pPr>
            <a:lvl9pPr lvl="8" marR="0" rtl="0" algn="l">
              <a:spcBef>
                <a:spcPts val="0"/>
              </a:spcBef>
              <a:spcAft>
                <a:spcPts val="0"/>
              </a:spcAft>
              <a:buSzPts val="1400"/>
              <a:buNone/>
              <a:defRPr b="0" i="0" sz="1800" u="none" cap="none" strike="noStrike">
                <a:solidFill>
                  <a:schemeClr val="dk1"/>
                </a:solidFill>
                <a:latin typeface="Book Antiqua"/>
                <a:ea typeface="Book Antiqua"/>
                <a:cs typeface="Book Antiqua"/>
                <a:sym typeface="Book Antiqua"/>
              </a:defRPr>
            </a:lvl9pPr>
          </a:lstStyle>
          <a:p/>
        </p:txBody>
      </p:sp>
      <p:sp>
        <p:nvSpPr>
          <p:cNvPr id="15" name="Google Shape;15;p1"/>
          <p:cNvSpPr txBox="1"/>
          <p:nvPr>
            <p:ph idx="12" type="sldNum"/>
          </p:nvPr>
        </p:nvSpPr>
        <p:spPr>
          <a:xfrm>
            <a:off x="6639264" y="6161442"/>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chemeClr val="dk2"/>
                </a:solidFill>
                <a:latin typeface="Book Antiqua"/>
                <a:ea typeface="Book Antiqua"/>
                <a:cs typeface="Book Antiqua"/>
                <a:sym typeface="Book Antiqua"/>
              </a:defRPr>
            </a:lvl1pPr>
            <a:lvl2pPr indent="0" lvl="1" marL="0" marR="0" rtl="0" algn="r">
              <a:spcBef>
                <a:spcPts val="0"/>
              </a:spcBef>
              <a:buNone/>
              <a:defRPr b="0" i="0" sz="1200" u="none" cap="none" strike="noStrike">
                <a:solidFill>
                  <a:schemeClr val="dk2"/>
                </a:solidFill>
                <a:latin typeface="Book Antiqua"/>
                <a:ea typeface="Book Antiqua"/>
                <a:cs typeface="Book Antiqua"/>
                <a:sym typeface="Book Antiqua"/>
              </a:defRPr>
            </a:lvl2pPr>
            <a:lvl3pPr indent="0" lvl="2" marL="0" marR="0" rtl="0" algn="r">
              <a:spcBef>
                <a:spcPts val="0"/>
              </a:spcBef>
              <a:buNone/>
              <a:defRPr b="0" i="0" sz="1200" u="none" cap="none" strike="noStrike">
                <a:solidFill>
                  <a:schemeClr val="dk2"/>
                </a:solidFill>
                <a:latin typeface="Book Antiqua"/>
                <a:ea typeface="Book Antiqua"/>
                <a:cs typeface="Book Antiqua"/>
                <a:sym typeface="Book Antiqua"/>
              </a:defRPr>
            </a:lvl3pPr>
            <a:lvl4pPr indent="0" lvl="3" marL="0" marR="0" rtl="0" algn="r">
              <a:spcBef>
                <a:spcPts val="0"/>
              </a:spcBef>
              <a:buNone/>
              <a:defRPr b="0" i="0" sz="1200" u="none" cap="none" strike="noStrike">
                <a:solidFill>
                  <a:schemeClr val="dk2"/>
                </a:solidFill>
                <a:latin typeface="Book Antiqua"/>
                <a:ea typeface="Book Antiqua"/>
                <a:cs typeface="Book Antiqua"/>
                <a:sym typeface="Book Antiqua"/>
              </a:defRPr>
            </a:lvl4pPr>
            <a:lvl5pPr indent="0" lvl="4" marL="0" marR="0" rtl="0" algn="r">
              <a:spcBef>
                <a:spcPts val="0"/>
              </a:spcBef>
              <a:buNone/>
              <a:defRPr b="0" i="0" sz="1200" u="none" cap="none" strike="noStrike">
                <a:solidFill>
                  <a:schemeClr val="dk2"/>
                </a:solidFill>
                <a:latin typeface="Book Antiqua"/>
                <a:ea typeface="Book Antiqua"/>
                <a:cs typeface="Book Antiqua"/>
                <a:sym typeface="Book Antiqua"/>
              </a:defRPr>
            </a:lvl5pPr>
            <a:lvl6pPr indent="0" lvl="5" marL="0" marR="0" rtl="0" algn="r">
              <a:spcBef>
                <a:spcPts val="0"/>
              </a:spcBef>
              <a:buNone/>
              <a:defRPr b="0" i="0" sz="1200" u="none" cap="none" strike="noStrike">
                <a:solidFill>
                  <a:schemeClr val="dk2"/>
                </a:solidFill>
                <a:latin typeface="Book Antiqua"/>
                <a:ea typeface="Book Antiqua"/>
                <a:cs typeface="Book Antiqua"/>
                <a:sym typeface="Book Antiqua"/>
              </a:defRPr>
            </a:lvl6pPr>
            <a:lvl7pPr indent="0" lvl="6" marL="0" marR="0" rtl="0" algn="r">
              <a:spcBef>
                <a:spcPts val="0"/>
              </a:spcBef>
              <a:buNone/>
              <a:defRPr b="0" i="0" sz="1200" u="none" cap="none" strike="noStrike">
                <a:solidFill>
                  <a:schemeClr val="dk2"/>
                </a:solidFill>
                <a:latin typeface="Book Antiqua"/>
                <a:ea typeface="Book Antiqua"/>
                <a:cs typeface="Book Antiqua"/>
                <a:sym typeface="Book Antiqua"/>
              </a:defRPr>
            </a:lvl7pPr>
            <a:lvl8pPr indent="0" lvl="7" marL="0" marR="0" rtl="0" algn="r">
              <a:spcBef>
                <a:spcPts val="0"/>
              </a:spcBef>
              <a:buNone/>
              <a:defRPr b="0" i="0" sz="1200" u="none" cap="none" strike="noStrike">
                <a:solidFill>
                  <a:schemeClr val="dk2"/>
                </a:solidFill>
                <a:latin typeface="Book Antiqua"/>
                <a:ea typeface="Book Antiqua"/>
                <a:cs typeface="Book Antiqua"/>
                <a:sym typeface="Book Antiqua"/>
              </a:defRPr>
            </a:lvl8pPr>
            <a:lvl9pPr indent="0" lvl="8" marL="0" marR="0" rtl="0" algn="r">
              <a:spcBef>
                <a:spcPts val="0"/>
              </a:spcBef>
              <a:buNone/>
              <a:defRPr b="0" i="0" sz="1200" u="none" cap="none" strike="noStrike">
                <a:solidFill>
                  <a:schemeClr val="dk2"/>
                </a:solidFill>
                <a:latin typeface="Book Antiqua"/>
                <a:ea typeface="Book Antiqua"/>
                <a:cs typeface="Book Antiqua"/>
                <a:sym typeface="Book Antiqu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rotWithShape="1">
          <a:blip r:embed="rId1">
            <a:alphaModFix/>
          </a:blip>
          <a:tile algn="tl" flip="none" tx="0" sx="78125" ty="0" sy="78125"/>
        </a:blipFill>
      </p:bgPr>
    </p:bg>
    <p:spTree>
      <p:nvGrpSpPr>
        <p:cNvPr id="123" name="Shape 123"/>
        <p:cNvGrpSpPr/>
        <p:nvPr/>
      </p:nvGrpSpPr>
      <p:grpSpPr>
        <a:xfrm>
          <a:off x="0" y="0"/>
          <a:ext cx="0" cy="0"/>
          <a:chOff x="0" y="0"/>
          <a:chExt cx="0" cy="0"/>
        </a:xfrm>
      </p:grpSpPr>
      <p:sp>
        <p:nvSpPr>
          <p:cNvPr id="124" name="Google Shape;124;p17"/>
          <p:cNvSpPr/>
          <p:nvPr/>
        </p:nvSpPr>
        <p:spPr>
          <a:xfrm>
            <a:off x="0" y="0"/>
            <a:ext cx="9143400" cy="6857400"/>
          </a:xfrm>
          <a:prstGeom prst="rect">
            <a:avLst/>
          </a:prstGeom>
          <a:blipFill rotWithShape="1">
            <a:blip r:embed="rId2">
              <a:alphaModFix amt="70000"/>
            </a:blip>
            <a:tile algn="tl" flip="none" tx="0" sx="75000" ty="0" sy="75000"/>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7"/>
          <p:cNvSpPr txBox="1"/>
          <p:nvPr>
            <p:ph type="title"/>
          </p:nvPr>
        </p:nvSpPr>
        <p:spPr>
          <a:xfrm>
            <a:off x="457200" y="274680"/>
            <a:ext cx="8229000" cy="1142400"/>
          </a:xfrm>
          <a:prstGeom prst="rect">
            <a:avLst/>
          </a:prstGeom>
          <a:noFill/>
          <a:ln>
            <a:noFill/>
          </a:ln>
        </p:spPr>
        <p:txBody>
          <a:bodyPr anchorCtr="0" anchor="ctr" bIns="0" lIns="0" spcFirstLastPara="1" rIns="0" wrap="square" tIns="0"/>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126" name="Google Shape;126;p17"/>
          <p:cNvSpPr txBox="1"/>
          <p:nvPr>
            <p:ph idx="1" type="body"/>
          </p:nvPr>
        </p:nvSpPr>
        <p:spPr>
          <a:xfrm>
            <a:off x="457200" y="1600200"/>
            <a:ext cx="1969800" cy="4525200"/>
          </a:xfrm>
          <a:prstGeom prst="rect">
            <a:avLst/>
          </a:prstGeom>
          <a:noFill/>
          <a:ln>
            <a:noFill/>
          </a:ln>
        </p:spPr>
        <p:txBody>
          <a:bodyPr anchorCtr="0" anchor="t" bIns="0" lIns="0" spcFirstLastPara="1" rIns="0" wrap="square" tIns="0"/>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127" name="Google Shape;127;p17"/>
          <p:cNvSpPr txBox="1"/>
          <p:nvPr>
            <p:ph idx="2" type="body"/>
          </p:nvPr>
        </p:nvSpPr>
        <p:spPr>
          <a:xfrm>
            <a:off x="2526480" y="1600200"/>
            <a:ext cx="1969800" cy="4525200"/>
          </a:xfrm>
          <a:prstGeom prst="rect">
            <a:avLst/>
          </a:prstGeom>
          <a:noFill/>
          <a:ln>
            <a:noFill/>
          </a:ln>
        </p:spPr>
        <p:txBody>
          <a:bodyPr anchorCtr="0" anchor="t" bIns="0" lIns="0" spcFirstLastPara="1" rIns="0" wrap="square" tIns="0"/>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Tree>
  </p:cSld>
  <p:clrMap accent1="accent1" accent2="accent2" accent3="accent3" accent4="accent4" accent5="accent5" accent6="accent6" bg1="lt1" bg2="dk2" tx1="dk1" tx2="lt2" folHlink="folHlink" hlink="hlink"/>
  <p:sldLayoutIdLst>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rotWithShape="1">
          <a:blip r:embed="rId1">
            <a:alphaModFix/>
          </a:blip>
          <a:tile algn="tl" flip="none" tx="0" sx="78125" ty="0" sy="78125"/>
        </a:blipFill>
      </p:bgPr>
    </p:bg>
    <p:spTree>
      <p:nvGrpSpPr>
        <p:cNvPr id="176" name="Shape 176"/>
        <p:cNvGrpSpPr/>
        <p:nvPr/>
      </p:nvGrpSpPr>
      <p:grpSpPr>
        <a:xfrm>
          <a:off x="0" y="0"/>
          <a:ext cx="0" cy="0"/>
          <a:chOff x="0" y="0"/>
          <a:chExt cx="0" cy="0"/>
        </a:xfrm>
      </p:grpSpPr>
      <p:sp>
        <p:nvSpPr>
          <p:cNvPr id="177" name="Google Shape;177;p30"/>
          <p:cNvSpPr/>
          <p:nvPr/>
        </p:nvSpPr>
        <p:spPr>
          <a:xfrm>
            <a:off x="0" y="0"/>
            <a:ext cx="9143400" cy="6857400"/>
          </a:xfrm>
          <a:prstGeom prst="rect">
            <a:avLst/>
          </a:prstGeom>
          <a:blipFill rotWithShape="1">
            <a:blip r:embed="rId2">
              <a:alphaModFix amt="70000"/>
            </a:blip>
            <a:tile algn="tl" flip="none" tx="0" sx="75000" ty="0" sy="75000"/>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30"/>
          <p:cNvSpPr txBox="1"/>
          <p:nvPr>
            <p:ph type="title"/>
          </p:nvPr>
        </p:nvSpPr>
        <p:spPr>
          <a:xfrm>
            <a:off x="457200" y="273600"/>
            <a:ext cx="8229300" cy="1144800"/>
          </a:xfrm>
          <a:prstGeom prst="rect">
            <a:avLst/>
          </a:prstGeom>
          <a:noFill/>
          <a:ln>
            <a:noFill/>
          </a:ln>
        </p:spPr>
        <p:txBody>
          <a:bodyPr anchorCtr="0" anchor="ctr" bIns="0" lIns="0" spcFirstLastPara="1" rIns="0" wrap="square" tIns="0"/>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179" name="Google Shape;179;p30"/>
          <p:cNvSpPr txBox="1"/>
          <p:nvPr>
            <p:ph idx="1" type="body"/>
          </p:nvPr>
        </p:nvSpPr>
        <p:spPr>
          <a:xfrm>
            <a:off x="457200" y="1604520"/>
            <a:ext cx="8229300" cy="3977400"/>
          </a:xfrm>
          <a:prstGeom prst="rect">
            <a:avLst/>
          </a:prstGeom>
          <a:noFill/>
          <a:ln>
            <a:noFill/>
          </a:ln>
        </p:spPr>
        <p:txBody>
          <a:bodyPr anchorCtr="0" anchor="t" bIns="0" lIns="0" spcFirstLastPara="1" rIns="0" wrap="square" tIns="0"/>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Tree>
  </p:cSld>
  <p:clrMap accent1="accent1" accent2="accent2" accent3="accent3" accent4="accent4" accent5="accent5" accent6="accent6" bg1="lt1" bg2="dk2" tx1="dk1" tx2="lt2" folHlink="folHlink" hlink="hlink"/>
  <p:sldLayoutIdLst>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6.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2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8.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2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6.xml"/><Relationship Id="rId3" Type="http://schemas.openxmlformats.org/officeDocument/2006/relationships/image" Target="../media/image2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7.xml"/><Relationship Id="rId3" Type="http://schemas.openxmlformats.org/officeDocument/2006/relationships/image" Target="../media/image2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8.xml"/><Relationship Id="rId3" Type="http://schemas.openxmlformats.org/officeDocument/2006/relationships/image" Target="../media/image3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9.xml"/><Relationship Id="rId3" Type="http://schemas.openxmlformats.org/officeDocument/2006/relationships/image" Target="../media/image22.png"/><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0.xml"/><Relationship Id="rId3" Type="http://schemas.openxmlformats.org/officeDocument/2006/relationships/image" Target="../media/image3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1.xml"/><Relationship Id="rId3" Type="http://schemas.openxmlformats.org/officeDocument/2006/relationships/image" Target="../media/image4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2.xml"/><Relationship Id="rId3" Type="http://schemas.openxmlformats.org/officeDocument/2006/relationships/image" Target="../media/image2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3.xml"/><Relationship Id="rId3" Type="http://schemas.openxmlformats.org/officeDocument/2006/relationships/image" Target="../media/image3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4.xml"/><Relationship Id="rId3" Type="http://schemas.openxmlformats.org/officeDocument/2006/relationships/image" Target="../media/image53.png"/><Relationship Id="rId4" Type="http://schemas.openxmlformats.org/officeDocument/2006/relationships/image" Target="../media/image2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5.xml"/><Relationship Id="rId3" Type="http://schemas.openxmlformats.org/officeDocument/2006/relationships/image" Target="../media/image4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6.xml"/><Relationship Id="rId3" Type="http://schemas.openxmlformats.org/officeDocument/2006/relationships/image" Target="../media/image29.png"/><Relationship Id="rId4" Type="http://schemas.openxmlformats.org/officeDocument/2006/relationships/hyperlink" Target="https://www.biblicalarchaeology.org/daily/archaeology-today/cultural-heritage/archaeological-looting-and-the-destruction-of-cultural-heritage/"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7.xml"/><Relationship Id="rId3" Type="http://schemas.openxmlformats.org/officeDocument/2006/relationships/image" Target="../media/image3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8.xml"/><Relationship Id="rId3" Type="http://schemas.openxmlformats.org/officeDocument/2006/relationships/image" Target="../media/image3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9.xml"/><Relationship Id="rId3" Type="http://schemas.openxmlformats.org/officeDocument/2006/relationships/image" Target="../media/image3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30.xml"/><Relationship Id="rId3" Type="http://schemas.openxmlformats.org/officeDocument/2006/relationships/image" Target="../media/image42.png"/><Relationship Id="rId4" Type="http://schemas.openxmlformats.org/officeDocument/2006/relationships/image" Target="../media/image3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31.xml"/><Relationship Id="rId3" Type="http://schemas.openxmlformats.org/officeDocument/2006/relationships/image" Target="../media/image45.png"/><Relationship Id="rId4" Type="http://schemas.openxmlformats.org/officeDocument/2006/relationships/image" Target="../media/image3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32.xml"/><Relationship Id="rId3" Type="http://schemas.openxmlformats.org/officeDocument/2006/relationships/image" Target="../media/image39.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33.xml"/><Relationship Id="rId3" Type="http://schemas.openxmlformats.org/officeDocument/2006/relationships/image" Target="../media/image40.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34.xml"/><Relationship Id="rId3" Type="http://schemas.openxmlformats.org/officeDocument/2006/relationships/image" Target="../media/image4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35.xml"/><Relationship Id="rId3" Type="http://schemas.openxmlformats.org/officeDocument/2006/relationships/image" Target="../media/image46.png"/><Relationship Id="rId4" Type="http://schemas.openxmlformats.org/officeDocument/2006/relationships/image" Target="../media/image4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36.xml"/><Relationship Id="rId3" Type="http://schemas.openxmlformats.org/officeDocument/2006/relationships/image" Target="../media/image5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37.xml"/><Relationship Id="rId3" Type="http://schemas.openxmlformats.org/officeDocument/2006/relationships/image" Target="../media/image51.png"/><Relationship Id="rId4" Type="http://schemas.openxmlformats.org/officeDocument/2006/relationships/image" Target="../media/image5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38.xml"/><Relationship Id="rId3" Type="http://schemas.openxmlformats.org/officeDocument/2006/relationships/image" Target="../media/image5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39.xml"/><Relationship Id="rId3" Type="http://schemas.openxmlformats.org/officeDocument/2006/relationships/image" Target="../media/image4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7.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40.xml"/><Relationship Id="rId3" Type="http://schemas.openxmlformats.org/officeDocument/2006/relationships/image" Target="../media/image4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6.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2.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2" name="Shape 232"/>
        <p:cNvGrpSpPr/>
        <p:nvPr/>
      </p:nvGrpSpPr>
      <p:grpSpPr>
        <a:xfrm>
          <a:off x="0" y="0"/>
          <a:ext cx="0" cy="0"/>
          <a:chOff x="0" y="0"/>
          <a:chExt cx="0" cy="0"/>
        </a:xfrm>
      </p:grpSpPr>
      <p:pic>
        <p:nvPicPr>
          <p:cNvPr id="233" name="Google Shape;233;p43"/>
          <p:cNvPicPr preferRelativeResize="0"/>
          <p:nvPr/>
        </p:nvPicPr>
        <p:blipFill>
          <a:blip r:embed="rId3">
            <a:alphaModFix/>
          </a:blip>
          <a:stretch>
            <a:fillRect/>
          </a:stretch>
        </p:blipFill>
        <p:spPr>
          <a:xfrm>
            <a:off x="0" y="0"/>
            <a:ext cx="9144000" cy="68580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5" name="Shape 315"/>
        <p:cNvGrpSpPr/>
        <p:nvPr/>
      </p:nvGrpSpPr>
      <p:grpSpPr>
        <a:xfrm>
          <a:off x="0" y="0"/>
          <a:ext cx="0" cy="0"/>
          <a:chOff x="0" y="0"/>
          <a:chExt cx="0" cy="0"/>
        </a:xfrm>
      </p:grpSpPr>
      <p:sp>
        <p:nvSpPr>
          <p:cNvPr id="316" name="Google Shape;316;p52"/>
          <p:cNvSpPr txBox="1"/>
          <p:nvPr>
            <p:ph type="title"/>
          </p:nvPr>
        </p:nvSpPr>
        <p:spPr>
          <a:xfrm>
            <a:off x="2697979" y="177431"/>
            <a:ext cx="5952068" cy="1061944"/>
          </a:xfrm>
          <a:prstGeom prst="rect">
            <a:avLst/>
          </a:prstGeom>
          <a:noFill/>
          <a:ln>
            <a:noFill/>
          </a:ln>
        </p:spPr>
        <p:txBody>
          <a:bodyPr anchorCtr="0" anchor="ctr" bIns="45700" lIns="91425" spcFirstLastPara="1" rIns="91425" wrap="square" tIns="45700">
            <a:noAutofit/>
          </a:bodyPr>
          <a:lstStyle/>
          <a:p>
            <a:pPr indent="0" lvl="0" marL="0" rtl="0" algn="ctr">
              <a:lnSpc>
                <a:spcPct val="80000"/>
              </a:lnSpc>
              <a:spcBef>
                <a:spcPts val="0"/>
              </a:spcBef>
              <a:spcAft>
                <a:spcPts val="0"/>
              </a:spcAft>
              <a:buClr>
                <a:srgbClr val="046380"/>
              </a:buClr>
              <a:buSzPts val="4400"/>
              <a:buFont typeface="Book Antiqua"/>
              <a:buNone/>
            </a:pPr>
            <a:r>
              <a:rPr b="1" lang="en-US" sz="4400">
                <a:solidFill>
                  <a:srgbClr val="046380"/>
                </a:solidFill>
              </a:rPr>
              <a:t>The Black Obelisk</a:t>
            </a:r>
            <a:endParaRPr b="1" sz="4400">
              <a:solidFill>
                <a:srgbClr val="046380"/>
              </a:solidFill>
            </a:endParaRPr>
          </a:p>
        </p:txBody>
      </p:sp>
      <p:sp>
        <p:nvSpPr>
          <p:cNvPr id="317" name="Google Shape;317;p52"/>
          <p:cNvSpPr txBox="1"/>
          <p:nvPr/>
        </p:nvSpPr>
        <p:spPr>
          <a:xfrm>
            <a:off x="152400" y="2362200"/>
            <a:ext cx="663575" cy="366713"/>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Book Antiqua"/>
              <a:ea typeface="Book Antiqua"/>
              <a:cs typeface="Book Antiqua"/>
              <a:sym typeface="Book Antiqua"/>
            </a:endParaRPr>
          </a:p>
        </p:txBody>
      </p:sp>
      <p:sp>
        <p:nvSpPr>
          <p:cNvPr id="318" name="Google Shape;318;p52"/>
          <p:cNvSpPr txBox="1"/>
          <p:nvPr/>
        </p:nvSpPr>
        <p:spPr>
          <a:xfrm>
            <a:off x="2381633" y="5957922"/>
            <a:ext cx="6373091" cy="569900"/>
          </a:xfrm>
          <a:prstGeom prst="rect">
            <a:avLst/>
          </a:prstGeom>
          <a:noFill/>
          <a:ln>
            <a:noFill/>
          </a:ln>
        </p:spPr>
        <p:txBody>
          <a:bodyPr anchorCtr="0" anchor="t" bIns="45700" lIns="91425" spcFirstLastPara="1" rIns="91425" wrap="square" tIns="45700">
            <a:noAutofit/>
          </a:bodyPr>
          <a:lstStyle/>
          <a:p>
            <a:pPr indent="0" lvl="0" marL="0" marR="0" rtl="0" algn="ctr">
              <a:lnSpc>
                <a:spcPct val="80000"/>
              </a:lnSpc>
              <a:spcBef>
                <a:spcPts val="0"/>
              </a:spcBef>
              <a:spcAft>
                <a:spcPts val="0"/>
              </a:spcAft>
              <a:buNone/>
            </a:pPr>
            <a:r>
              <a:rPr lang="en-US" sz="1600">
                <a:solidFill>
                  <a:schemeClr val="dk1"/>
                </a:solidFill>
                <a:latin typeface="Book Antiqua"/>
                <a:ea typeface="Book Antiqua"/>
                <a:cs typeface="Book Antiqua"/>
                <a:sym typeface="Book Antiqua"/>
              </a:rPr>
              <a:t>Biblical Archaeology Review 21:1, January/February 1995</a:t>
            </a:r>
            <a:endParaRPr/>
          </a:p>
          <a:p>
            <a:pPr indent="0" lvl="0" marL="0" marR="0" rtl="0" algn="ctr">
              <a:lnSpc>
                <a:spcPct val="80000"/>
              </a:lnSpc>
              <a:spcBef>
                <a:spcPts val="600"/>
              </a:spcBef>
              <a:spcAft>
                <a:spcPts val="0"/>
              </a:spcAft>
              <a:buNone/>
            </a:pPr>
            <a:r>
              <a:rPr lang="en-US" sz="1600">
                <a:solidFill>
                  <a:srgbClr val="CC5E28"/>
                </a:solidFill>
                <a:latin typeface="Book Antiqua"/>
                <a:ea typeface="Book Antiqua"/>
                <a:cs typeface="Book Antiqua"/>
                <a:sym typeface="Book Antiqua"/>
              </a:rPr>
              <a:t>Did King Jehu Kill His Own Family?</a:t>
            </a:r>
            <a:endParaRPr sz="1600">
              <a:solidFill>
                <a:srgbClr val="CC5E28"/>
              </a:solidFill>
              <a:latin typeface="Book Antiqua"/>
              <a:ea typeface="Book Antiqua"/>
              <a:cs typeface="Book Antiqua"/>
              <a:sym typeface="Book Antiqua"/>
            </a:endParaRPr>
          </a:p>
        </p:txBody>
      </p:sp>
      <p:sp>
        <p:nvSpPr>
          <p:cNvPr id="319" name="Google Shape;319;p52"/>
          <p:cNvSpPr/>
          <p:nvPr/>
        </p:nvSpPr>
        <p:spPr>
          <a:xfrm>
            <a:off x="2697979" y="1239375"/>
            <a:ext cx="5740400" cy="452431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Book Antiqua"/>
                <a:ea typeface="Book Antiqua"/>
                <a:cs typeface="Book Antiqua"/>
                <a:sym typeface="Book Antiqua"/>
              </a:rPr>
              <a:t>A kingly chronicle. Discovered in 1846 by Austen Henry Layard at Nimrud, on the Tigris River in modern Iraq, this four-sided, 6.5-foot-high stone stela, known as the Black Obelisk, is carved with five rows, or registers, of relief sculptures. Each register wraps around the stela’s four sides and depicts the tribute of a different kingdom—identified by a line of cuneiform script above the register—to the Assyrian king Shalmaneser III. The second register from the top portrays the tribute of a prostrate “Jehu, son of Omri,” a rare reference to an Israelite king in historical records. Dating to 841 B.C.E., the stela displays 190 lines of text describing 31 military campaigns conducted by Shalmaneser, including forays to the Mediterranean, Cilicia in Asia Minor, Media (modern Iran), Babylonia and the Persian Gulf.</a:t>
            </a:r>
            <a:endParaRPr sz="3600">
              <a:solidFill>
                <a:schemeClr val="dk1"/>
              </a:solidFill>
              <a:latin typeface="Book Antiqua"/>
              <a:ea typeface="Book Antiqua"/>
              <a:cs typeface="Book Antiqua"/>
              <a:sym typeface="Book Antiqua"/>
            </a:endParaRPr>
          </a:p>
        </p:txBody>
      </p:sp>
      <p:pic>
        <p:nvPicPr>
          <p:cNvPr id="320" name="Google Shape;320;p52"/>
          <p:cNvPicPr preferRelativeResize="0"/>
          <p:nvPr/>
        </p:nvPicPr>
        <p:blipFill rotWithShape="1">
          <a:blip r:embed="rId3">
            <a:alphaModFix/>
          </a:blip>
          <a:srcRect b="0" l="0" r="0" t="0"/>
          <a:stretch/>
        </p:blipFill>
        <p:spPr>
          <a:xfrm>
            <a:off x="421216" y="177431"/>
            <a:ext cx="2007947" cy="6146777"/>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5" name="Shape 325"/>
        <p:cNvGrpSpPr/>
        <p:nvPr/>
      </p:nvGrpSpPr>
      <p:grpSpPr>
        <a:xfrm>
          <a:off x="0" y="0"/>
          <a:ext cx="0" cy="0"/>
          <a:chOff x="0" y="0"/>
          <a:chExt cx="0" cy="0"/>
        </a:xfrm>
      </p:grpSpPr>
      <p:sp>
        <p:nvSpPr>
          <p:cNvPr id="326" name="Google Shape;326;p53"/>
          <p:cNvSpPr txBox="1"/>
          <p:nvPr>
            <p:ph type="title"/>
          </p:nvPr>
        </p:nvSpPr>
        <p:spPr>
          <a:xfrm>
            <a:off x="448961" y="432390"/>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rgbClr val="046380"/>
              </a:buClr>
              <a:buSzPts val="4400"/>
              <a:buFont typeface="Book Antiqua"/>
              <a:buNone/>
            </a:pPr>
            <a:r>
              <a:rPr b="1" lang="en-US" sz="4400">
                <a:solidFill>
                  <a:srgbClr val="046380"/>
                </a:solidFill>
                <a:latin typeface="Book Antiqua"/>
                <a:ea typeface="Book Antiqua"/>
                <a:cs typeface="Book Antiqua"/>
                <a:sym typeface="Book Antiqua"/>
              </a:rPr>
              <a:t>King Jehu Usurps The Throne</a:t>
            </a:r>
            <a:br>
              <a:rPr b="1" lang="en-US" sz="4400">
                <a:solidFill>
                  <a:srgbClr val="046380"/>
                </a:solidFill>
                <a:latin typeface="Book Antiqua"/>
                <a:ea typeface="Book Antiqua"/>
                <a:cs typeface="Book Antiqua"/>
                <a:sym typeface="Book Antiqua"/>
              </a:rPr>
            </a:br>
            <a:endParaRPr b="1" sz="4400">
              <a:solidFill>
                <a:srgbClr val="046380"/>
              </a:solidFill>
              <a:latin typeface="Book Antiqua"/>
              <a:ea typeface="Book Antiqua"/>
              <a:cs typeface="Book Antiqua"/>
              <a:sym typeface="Book Antiqua"/>
            </a:endParaRPr>
          </a:p>
        </p:txBody>
      </p:sp>
      <p:sp>
        <p:nvSpPr>
          <p:cNvPr id="327" name="Google Shape;327;p53"/>
          <p:cNvSpPr/>
          <p:nvPr/>
        </p:nvSpPr>
        <p:spPr>
          <a:xfrm>
            <a:off x="3648633" y="4616895"/>
            <a:ext cx="5106089" cy="147732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800">
                <a:solidFill>
                  <a:schemeClr val="dk1"/>
                </a:solidFill>
                <a:latin typeface="Book Antiqua"/>
                <a:ea typeface="Book Antiqua"/>
                <a:cs typeface="Book Antiqua"/>
                <a:sym typeface="Book Antiqua"/>
              </a:rPr>
              <a:t>2 Kings 10:11</a:t>
            </a:r>
            <a:endParaRPr/>
          </a:p>
          <a:p>
            <a:pPr indent="0" lvl="0" marL="0" marR="0" rtl="0" algn="l">
              <a:spcBef>
                <a:spcPts val="0"/>
              </a:spcBef>
              <a:spcAft>
                <a:spcPts val="0"/>
              </a:spcAft>
              <a:buNone/>
            </a:pPr>
            <a:r>
              <a:t/>
            </a:r>
            <a:endParaRPr b="1" sz="1800">
              <a:solidFill>
                <a:schemeClr val="dk1"/>
              </a:solidFill>
              <a:latin typeface="Book Antiqua"/>
              <a:ea typeface="Book Antiqua"/>
              <a:cs typeface="Book Antiqua"/>
              <a:sym typeface="Book Antiqua"/>
            </a:endParaRPr>
          </a:p>
          <a:p>
            <a:pPr indent="0" lvl="0" marL="0" marR="0" rtl="0" algn="l">
              <a:spcBef>
                <a:spcPts val="0"/>
              </a:spcBef>
              <a:spcAft>
                <a:spcPts val="0"/>
              </a:spcAft>
              <a:buNone/>
            </a:pPr>
            <a:r>
              <a:rPr i="1" lang="en-US" sz="1800">
                <a:solidFill>
                  <a:schemeClr val="dk1"/>
                </a:solidFill>
                <a:latin typeface="Book Antiqua"/>
                <a:ea typeface="Book Antiqua"/>
                <a:cs typeface="Book Antiqua"/>
                <a:sym typeface="Book Antiqua"/>
              </a:rPr>
              <a:t>“So </a:t>
            </a:r>
            <a:r>
              <a:rPr b="1" i="1" lang="en-US" sz="1800">
                <a:solidFill>
                  <a:srgbClr val="CC5E28"/>
                </a:solidFill>
                <a:latin typeface="Book Antiqua"/>
                <a:ea typeface="Book Antiqua"/>
                <a:cs typeface="Book Antiqua"/>
                <a:sym typeface="Book Antiqua"/>
              </a:rPr>
              <a:t>Jehu</a:t>
            </a:r>
            <a:r>
              <a:rPr i="1" lang="en-US" sz="1800">
                <a:solidFill>
                  <a:schemeClr val="dk1"/>
                </a:solidFill>
                <a:latin typeface="Book Antiqua"/>
                <a:ea typeface="Book Antiqua"/>
                <a:cs typeface="Book Antiqua"/>
                <a:sym typeface="Book Antiqua"/>
              </a:rPr>
              <a:t> slew all that remained of the house of Ahab…”</a:t>
            </a:r>
            <a:endParaRPr i="1" sz="1800">
              <a:solidFill>
                <a:schemeClr val="dk1"/>
              </a:solidFill>
              <a:latin typeface="Book Antiqua"/>
              <a:ea typeface="Book Antiqua"/>
              <a:cs typeface="Book Antiqua"/>
              <a:sym typeface="Book Antiqua"/>
            </a:endParaRPr>
          </a:p>
          <a:p>
            <a:pPr indent="0" lvl="0" marL="0" marR="0" rtl="0" algn="l">
              <a:spcBef>
                <a:spcPts val="0"/>
              </a:spcBef>
              <a:spcAft>
                <a:spcPts val="0"/>
              </a:spcAft>
              <a:buNone/>
            </a:pPr>
            <a:r>
              <a:t/>
            </a:r>
            <a:endParaRPr sz="1800">
              <a:solidFill>
                <a:schemeClr val="dk1"/>
              </a:solidFill>
              <a:latin typeface="Book Antiqua"/>
              <a:ea typeface="Book Antiqua"/>
              <a:cs typeface="Book Antiqua"/>
              <a:sym typeface="Book Antiqua"/>
            </a:endParaRPr>
          </a:p>
        </p:txBody>
      </p:sp>
      <p:sp>
        <p:nvSpPr>
          <p:cNvPr id="328" name="Google Shape;328;p53"/>
          <p:cNvSpPr txBox="1"/>
          <p:nvPr/>
        </p:nvSpPr>
        <p:spPr>
          <a:xfrm>
            <a:off x="3015133" y="5812866"/>
            <a:ext cx="6373091" cy="569900"/>
          </a:xfrm>
          <a:prstGeom prst="rect">
            <a:avLst/>
          </a:prstGeom>
          <a:noFill/>
          <a:ln>
            <a:noFill/>
          </a:ln>
        </p:spPr>
        <p:txBody>
          <a:bodyPr anchorCtr="0" anchor="t" bIns="45700" lIns="91425" spcFirstLastPara="1" rIns="91425" wrap="square" tIns="45700">
            <a:noAutofit/>
          </a:bodyPr>
          <a:lstStyle/>
          <a:p>
            <a:pPr indent="0" lvl="0" marL="0" marR="0" rtl="0" algn="ctr">
              <a:lnSpc>
                <a:spcPct val="80000"/>
              </a:lnSpc>
              <a:spcBef>
                <a:spcPts val="0"/>
              </a:spcBef>
              <a:spcAft>
                <a:spcPts val="0"/>
              </a:spcAft>
              <a:buNone/>
            </a:pPr>
            <a:r>
              <a:rPr lang="en-US" sz="1600">
                <a:solidFill>
                  <a:schemeClr val="dk1"/>
                </a:solidFill>
                <a:latin typeface="Book Antiqua"/>
                <a:ea typeface="Book Antiqua"/>
                <a:cs typeface="Book Antiqua"/>
                <a:sym typeface="Book Antiqua"/>
              </a:rPr>
              <a:t>Biblical Archaeology Review 21:1, January/February 1995</a:t>
            </a:r>
            <a:endParaRPr/>
          </a:p>
          <a:p>
            <a:pPr indent="0" lvl="0" marL="0" marR="0" rtl="0" algn="ctr">
              <a:lnSpc>
                <a:spcPct val="80000"/>
              </a:lnSpc>
              <a:spcBef>
                <a:spcPts val="600"/>
              </a:spcBef>
              <a:spcAft>
                <a:spcPts val="0"/>
              </a:spcAft>
              <a:buNone/>
            </a:pPr>
            <a:r>
              <a:rPr lang="en-US" sz="1600">
                <a:solidFill>
                  <a:srgbClr val="CC5E28"/>
                </a:solidFill>
                <a:latin typeface="Book Antiqua"/>
                <a:ea typeface="Book Antiqua"/>
                <a:cs typeface="Book Antiqua"/>
                <a:sym typeface="Book Antiqua"/>
              </a:rPr>
              <a:t>Did King Jehu Kill His Own Family?</a:t>
            </a:r>
            <a:endParaRPr sz="1600">
              <a:solidFill>
                <a:srgbClr val="CC5E28"/>
              </a:solidFill>
              <a:latin typeface="Book Antiqua"/>
              <a:ea typeface="Book Antiqua"/>
              <a:cs typeface="Book Antiqua"/>
              <a:sym typeface="Book Antiqua"/>
            </a:endParaRPr>
          </a:p>
        </p:txBody>
      </p:sp>
      <p:pic>
        <p:nvPicPr>
          <p:cNvPr id="329" name="Google Shape;329;p53"/>
          <p:cNvPicPr preferRelativeResize="0"/>
          <p:nvPr/>
        </p:nvPicPr>
        <p:blipFill rotWithShape="1">
          <a:blip r:embed="rId3">
            <a:alphaModFix/>
          </a:blip>
          <a:srcRect b="0" l="0" r="0" t="0"/>
          <a:stretch/>
        </p:blipFill>
        <p:spPr>
          <a:xfrm>
            <a:off x="3648635" y="1245100"/>
            <a:ext cx="5106089" cy="3097694"/>
          </a:xfrm>
          <a:prstGeom prst="rect">
            <a:avLst/>
          </a:prstGeom>
          <a:noFill/>
          <a:ln>
            <a:noFill/>
          </a:ln>
        </p:spPr>
      </p:pic>
      <p:sp>
        <p:nvSpPr>
          <p:cNvPr id="330" name="Google Shape;330;p53"/>
          <p:cNvSpPr/>
          <p:nvPr/>
        </p:nvSpPr>
        <p:spPr>
          <a:xfrm>
            <a:off x="372798" y="1084728"/>
            <a:ext cx="3199674" cy="5509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600">
                <a:solidFill>
                  <a:schemeClr val="dk1"/>
                </a:solidFill>
                <a:latin typeface="Book Antiqua"/>
                <a:ea typeface="Book Antiqua"/>
                <a:cs typeface="Book Antiqua"/>
                <a:sym typeface="Book Antiqua"/>
              </a:rPr>
              <a:t>“Tribute of </a:t>
            </a:r>
            <a:r>
              <a:rPr b="1" lang="en-US" sz="1600">
                <a:solidFill>
                  <a:srgbClr val="CC5E28"/>
                </a:solidFill>
                <a:latin typeface="Book Antiqua"/>
                <a:ea typeface="Book Antiqua"/>
                <a:cs typeface="Book Antiqua"/>
                <a:sym typeface="Book Antiqua"/>
              </a:rPr>
              <a:t>Jehu</a:t>
            </a:r>
            <a:r>
              <a:rPr lang="en-US" sz="1600">
                <a:solidFill>
                  <a:schemeClr val="dk1"/>
                </a:solidFill>
                <a:latin typeface="Book Antiqua"/>
                <a:ea typeface="Book Antiqua"/>
                <a:cs typeface="Book Antiqua"/>
                <a:sym typeface="Book Antiqua"/>
              </a:rPr>
              <a:t>, Son of Omri,” reads the cuneiform caption over the panel, the second register from the top of the Black Obelisk. The panel depicts the Israelite king Jehu (ruled 841–814 B.C.E.) or one of his emissaries prostrating himself before the Assyrian king Shalmaneser III, who ruled from 858 to 824 B.C.E. Symbols of the gods Assur (the winged disk) and Ishtar (the star) hover above the obeisant figure. Three other panels, one on each side of the stela, show Israelites offering tribute that includes tin, gold and silver objects, and javelins. Although the Bible never mentions Shalmaneser, it tells us that Jehu was a usurper who killed Omri’s descendants</a:t>
            </a:r>
            <a:endParaRPr/>
          </a:p>
          <a:p>
            <a:pPr indent="0" lvl="0" marL="0" marR="0" rtl="0" algn="l">
              <a:spcBef>
                <a:spcPts val="0"/>
              </a:spcBef>
              <a:spcAft>
                <a:spcPts val="0"/>
              </a:spcAft>
              <a:buNone/>
            </a:pPr>
            <a:r>
              <a:rPr lang="en-US" sz="1600">
                <a:solidFill>
                  <a:schemeClr val="dk1"/>
                </a:solidFill>
                <a:latin typeface="Book Antiqua"/>
                <a:ea typeface="Book Antiqua"/>
                <a:cs typeface="Book Antiqua"/>
                <a:sym typeface="Book Antiqua"/>
              </a:rPr>
              <a:t>(2 Kings 9:14; 10:4).</a:t>
            </a:r>
            <a:endParaRPr/>
          </a:p>
        </p:txBody>
      </p:sp>
      <p:sp>
        <p:nvSpPr>
          <p:cNvPr id="331" name="Google Shape;331;p53"/>
          <p:cNvSpPr/>
          <p:nvPr/>
        </p:nvSpPr>
        <p:spPr>
          <a:xfrm>
            <a:off x="5762812" y="3283810"/>
            <a:ext cx="1998133" cy="914459"/>
          </a:xfrm>
          <a:prstGeom prst="ellipse">
            <a:avLst/>
          </a:prstGeom>
          <a:noFill/>
          <a:ln cap="flat" cmpd="sng" w="1905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Book Antiqua"/>
              <a:ea typeface="Book Antiqua"/>
              <a:cs typeface="Book Antiqua"/>
              <a:sym typeface="Book Antiqua"/>
            </a:endParaRPr>
          </a:p>
        </p:txBody>
      </p:sp>
      <p:sp>
        <p:nvSpPr>
          <p:cNvPr id="332" name="Google Shape;332;p53"/>
          <p:cNvSpPr/>
          <p:nvPr/>
        </p:nvSpPr>
        <p:spPr>
          <a:xfrm>
            <a:off x="5367906" y="4363677"/>
            <a:ext cx="2787943" cy="30777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400">
                <a:solidFill>
                  <a:schemeClr val="dk1"/>
                </a:solidFill>
                <a:latin typeface="Book Antiqua"/>
                <a:ea typeface="Book Antiqua"/>
                <a:cs typeface="Book Antiqua"/>
                <a:sym typeface="Book Antiqua"/>
              </a:rPr>
              <a:t>First depiction of a King of Israel</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7" name="Shape 337"/>
        <p:cNvGrpSpPr/>
        <p:nvPr/>
      </p:nvGrpSpPr>
      <p:grpSpPr>
        <a:xfrm>
          <a:off x="0" y="0"/>
          <a:ext cx="0" cy="0"/>
          <a:chOff x="0" y="0"/>
          <a:chExt cx="0" cy="0"/>
        </a:xfrm>
      </p:grpSpPr>
      <p:sp>
        <p:nvSpPr>
          <p:cNvPr id="338" name="Google Shape;338;p54"/>
          <p:cNvSpPr txBox="1"/>
          <p:nvPr>
            <p:ph type="title"/>
          </p:nvPr>
        </p:nvSpPr>
        <p:spPr>
          <a:xfrm>
            <a:off x="474274" y="201109"/>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rgbClr val="046380"/>
              </a:buClr>
              <a:buSzPts val="4400"/>
              <a:buFont typeface="Book Antiqua"/>
              <a:buNone/>
            </a:pPr>
            <a:r>
              <a:rPr b="1" lang="en-US" sz="4400">
                <a:solidFill>
                  <a:srgbClr val="046380"/>
                </a:solidFill>
                <a:latin typeface="Book Antiqua"/>
                <a:ea typeface="Book Antiqua"/>
                <a:cs typeface="Book Antiqua"/>
                <a:sym typeface="Book Antiqua"/>
              </a:rPr>
              <a:t>King Mesha of Moab</a:t>
            </a:r>
            <a:endParaRPr b="1" sz="4400">
              <a:solidFill>
                <a:srgbClr val="046380"/>
              </a:solidFill>
              <a:latin typeface="Book Antiqua"/>
              <a:ea typeface="Book Antiqua"/>
              <a:cs typeface="Book Antiqua"/>
              <a:sym typeface="Book Antiqua"/>
            </a:endParaRPr>
          </a:p>
        </p:txBody>
      </p:sp>
      <p:sp>
        <p:nvSpPr>
          <p:cNvPr id="339" name="Google Shape;339;p54"/>
          <p:cNvSpPr txBox="1"/>
          <p:nvPr/>
        </p:nvSpPr>
        <p:spPr>
          <a:xfrm>
            <a:off x="474274" y="1344109"/>
            <a:ext cx="5089640" cy="32316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a:solidFill>
                  <a:schemeClr val="dk1"/>
                </a:solidFill>
                <a:latin typeface="Book Antiqua"/>
                <a:ea typeface="Book Antiqua"/>
                <a:cs typeface="Book Antiqua"/>
                <a:sym typeface="Book Antiqua"/>
              </a:rPr>
              <a:t>The Moabite Stone</a:t>
            </a:r>
            <a:endParaRPr/>
          </a:p>
          <a:p>
            <a:pPr indent="0" lvl="0" marL="0" marR="0" rtl="0" algn="l">
              <a:spcBef>
                <a:spcPts val="0"/>
              </a:spcBef>
              <a:spcAft>
                <a:spcPts val="0"/>
              </a:spcAft>
              <a:buNone/>
            </a:pPr>
            <a:r>
              <a:rPr lang="en-US" sz="1800">
                <a:solidFill>
                  <a:schemeClr val="dk1"/>
                </a:solidFill>
                <a:latin typeface="Book Antiqua"/>
                <a:ea typeface="Book Antiqua"/>
                <a:cs typeface="Book Antiqua"/>
                <a:sym typeface="Book Antiqua"/>
              </a:rPr>
              <a:t>Broken into hundreds of pieces, this Moabite stele details the accomplishments of King Mesha, including his rebellion against the armies of Israel. While the account differs from the Biblical narrative (2 Kings 3), the Mesha stele names “Omri, king of Israel.” The 34-line text, which conatins the earliest extra-Biblical reference to the god of the Israelites, may also mention the “House of David,” according to epigrapher André Lemaire.</a:t>
            </a:r>
            <a:endParaRPr i="1" sz="2400">
              <a:solidFill>
                <a:schemeClr val="dk1"/>
              </a:solidFill>
              <a:latin typeface="Book Antiqua"/>
              <a:ea typeface="Book Antiqua"/>
              <a:cs typeface="Book Antiqua"/>
              <a:sym typeface="Book Antiqua"/>
            </a:endParaRPr>
          </a:p>
        </p:txBody>
      </p:sp>
      <p:sp>
        <p:nvSpPr>
          <p:cNvPr id="340" name="Google Shape;340;p54"/>
          <p:cNvSpPr txBox="1"/>
          <p:nvPr/>
        </p:nvSpPr>
        <p:spPr>
          <a:xfrm>
            <a:off x="474274" y="4575763"/>
            <a:ext cx="5268931" cy="2308324"/>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600">
                <a:solidFill>
                  <a:schemeClr val="dk1"/>
                </a:solidFill>
                <a:latin typeface="Book Antiqua"/>
                <a:ea typeface="Book Antiqua"/>
                <a:cs typeface="Book Antiqua"/>
                <a:sym typeface="Book Antiqua"/>
              </a:rPr>
              <a:t>Biblical Archaeology Review 40:2, March/April 2014</a:t>
            </a:r>
            <a:endParaRPr/>
          </a:p>
          <a:p>
            <a:pPr indent="0" lvl="0" marL="0" marR="0" rtl="0" algn="ctr">
              <a:spcBef>
                <a:spcPts val="0"/>
              </a:spcBef>
              <a:spcAft>
                <a:spcPts val="0"/>
              </a:spcAft>
              <a:buNone/>
            </a:pPr>
            <a:r>
              <a:rPr lang="en-US" sz="1600">
                <a:solidFill>
                  <a:srgbClr val="CC5E28"/>
                </a:solidFill>
                <a:latin typeface="Book Antiqua"/>
                <a:ea typeface="Book Antiqua"/>
                <a:cs typeface="Book Antiqua"/>
                <a:sym typeface="Book Antiqua"/>
              </a:rPr>
              <a:t>Archaeology Confirms 50 Real People in the Bible</a:t>
            </a:r>
            <a:endParaRPr/>
          </a:p>
          <a:p>
            <a:pPr indent="0" lvl="0" marL="0" marR="0" rtl="0" algn="ctr">
              <a:spcBef>
                <a:spcPts val="0"/>
              </a:spcBef>
              <a:spcAft>
                <a:spcPts val="0"/>
              </a:spcAft>
              <a:buNone/>
            </a:pPr>
            <a:r>
              <a:t/>
            </a:r>
            <a:endParaRPr sz="1600">
              <a:solidFill>
                <a:schemeClr val="dk1"/>
              </a:solidFill>
              <a:latin typeface="Book Antiqua"/>
              <a:ea typeface="Book Antiqua"/>
              <a:cs typeface="Book Antiqua"/>
              <a:sym typeface="Book Antiqua"/>
            </a:endParaRPr>
          </a:p>
          <a:p>
            <a:pPr indent="0" lvl="0" marL="0" marR="0" rtl="0" algn="ctr">
              <a:spcBef>
                <a:spcPts val="0"/>
              </a:spcBef>
              <a:spcAft>
                <a:spcPts val="0"/>
              </a:spcAft>
              <a:buNone/>
            </a:pPr>
            <a:r>
              <a:rPr lang="en-US" sz="1600">
                <a:solidFill>
                  <a:schemeClr val="dk1"/>
                </a:solidFill>
                <a:latin typeface="Book Antiqua"/>
                <a:ea typeface="Book Antiqua"/>
                <a:cs typeface="Book Antiqua"/>
                <a:sym typeface="Book Antiqua"/>
              </a:rPr>
              <a:t>Biblical Archaeology Review 43:3, May/June 2017</a:t>
            </a:r>
            <a:endParaRPr/>
          </a:p>
          <a:p>
            <a:pPr indent="0" lvl="0" marL="0" marR="0" rtl="0" algn="ctr">
              <a:spcBef>
                <a:spcPts val="0"/>
              </a:spcBef>
              <a:spcAft>
                <a:spcPts val="0"/>
              </a:spcAft>
              <a:buNone/>
            </a:pPr>
            <a:r>
              <a:rPr lang="en-US" sz="1600">
                <a:solidFill>
                  <a:srgbClr val="CC5E28"/>
                </a:solidFill>
                <a:latin typeface="Book Antiqua"/>
                <a:ea typeface="Book Antiqua"/>
                <a:cs typeface="Book Antiqua"/>
                <a:sym typeface="Book Antiqua"/>
              </a:rPr>
              <a:t>Whom Do You Believe—The Bible or Archaeology? </a:t>
            </a:r>
            <a:endParaRPr sz="1600">
              <a:solidFill>
                <a:srgbClr val="CC5E28"/>
              </a:solidFill>
              <a:latin typeface="Book Antiqua"/>
              <a:ea typeface="Book Antiqua"/>
              <a:cs typeface="Book Antiqua"/>
              <a:sym typeface="Book Antiqua"/>
            </a:endParaRPr>
          </a:p>
          <a:p>
            <a:pPr indent="0" lvl="0" marL="0" marR="0" rtl="0" algn="ctr">
              <a:spcBef>
                <a:spcPts val="0"/>
              </a:spcBef>
              <a:spcAft>
                <a:spcPts val="0"/>
              </a:spcAft>
              <a:buNone/>
            </a:pPr>
            <a:r>
              <a:t/>
            </a:r>
            <a:endParaRPr sz="1600">
              <a:solidFill>
                <a:schemeClr val="dk1"/>
              </a:solidFill>
              <a:latin typeface="Book Antiqua"/>
              <a:ea typeface="Book Antiqua"/>
              <a:cs typeface="Book Antiqua"/>
              <a:sym typeface="Book Antiqua"/>
            </a:endParaRPr>
          </a:p>
          <a:p>
            <a:pPr indent="0" lvl="0" marL="0" marR="0" rtl="0" algn="ctr">
              <a:spcBef>
                <a:spcPts val="0"/>
              </a:spcBef>
              <a:spcAft>
                <a:spcPts val="0"/>
              </a:spcAft>
              <a:buNone/>
            </a:pPr>
            <a:r>
              <a:rPr lang="en-US" sz="1600">
                <a:solidFill>
                  <a:schemeClr val="dk1"/>
                </a:solidFill>
                <a:latin typeface="Book Antiqua"/>
                <a:ea typeface="Book Antiqua"/>
                <a:cs typeface="Book Antiqua"/>
                <a:sym typeface="Book Antiqua"/>
              </a:rPr>
              <a:t>Biblical Archaeology Review 37:3, May/June 2011</a:t>
            </a:r>
            <a:endParaRPr/>
          </a:p>
          <a:p>
            <a:pPr indent="0" lvl="0" marL="0" marR="0" rtl="0" algn="ctr">
              <a:spcBef>
                <a:spcPts val="0"/>
              </a:spcBef>
              <a:spcAft>
                <a:spcPts val="0"/>
              </a:spcAft>
              <a:buNone/>
            </a:pPr>
            <a:r>
              <a:rPr lang="en-US" sz="1600">
                <a:solidFill>
                  <a:srgbClr val="CC5E28"/>
                </a:solidFill>
                <a:latin typeface="Book Antiqua"/>
                <a:ea typeface="Book Antiqua"/>
                <a:cs typeface="Book Antiqua"/>
                <a:sym typeface="Book Antiqua"/>
              </a:rPr>
              <a:t>The Birth &amp; Death of Biblical Minimalism</a:t>
            </a:r>
            <a:endParaRPr/>
          </a:p>
          <a:p>
            <a:pPr indent="0" lvl="0" marL="0" marR="0" rtl="0" algn="ctr">
              <a:spcBef>
                <a:spcPts val="0"/>
              </a:spcBef>
              <a:spcAft>
                <a:spcPts val="0"/>
              </a:spcAft>
              <a:buNone/>
            </a:pPr>
            <a:r>
              <a:t/>
            </a:r>
            <a:endParaRPr sz="1600">
              <a:solidFill>
                <a:schemeClr val="dk1"/>
              </a:solidFill>
              <a:latin typeface="Book Antiqua"/>
              <a:ea typeface="Book Antiqua"/>
              <a:cs typeface="Book Antiqua"/>
              <a:sym typeface="Book Antiqua"/>
            </a:endParaRPr>
          </a:p>
        </p:txBody>
      </p:sp>
      <p:pic>
        <p:nvPicPr>
          <p:cNvPr descr="https://members.bib-arch.org/sites/default/files/bsba400205000l.jpg" id="341" name="Google Shape;341;p54"/>
          <p:cNvPicPr preferRelativeResize="0"/>
          <p:nvPr/>
        </p:nvPicPr>
        <p:blipFill rotWithShape="1">
          <a:blip r:embed="rId3">
            <a:alphaModFix/>
          </a:blip>
          <a:srcRect b="0" l="0" r="0" t="0"/>
          <a:stretch/>
        </p:blipFill>
        <p:spPr>
          <a:xfrm>
            <a:off x="5743205" y="1344109"/>
            <a:ext cx="3139960" cy="5204353"/>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5" name="Shape 345"/>
        <p:cNvGrpSpPr/>
        <p:nvPr/>
      </p:nvGrpSpPr>
      <p:grpSpPr>
        <a:xfrm>
          <a:off x="0" y="0"/>
          <a:ext cx="0" cy="0"/>
          <a:chOff x="0" y="0"/>
          <a:chExt cx="0" cy="0"/>
        </a:xfrm>
      </p:grpSpPr>
      <p:sp>
        <p:nvSpPr>
          <p:cNvPr id="346" name="Google Shape;346;p55"/>
          <p:cNvSpPr txBox="1"/>
          <p:nvPr>
            <p:ph idx="1" type="body"/>
          </p:nvPr>
        </p:nvSpPr>
        <p:spPr>
          <a:xfrm>
            <a:off x="294655" y="1395056"/>
            <a:ext cx="4381526" cy="5295936"/>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Clr>
                <a:schemeClr val="dk1"/>
              </a:buClr>
              <a:buSzPts val="1860"/>
              <a:buFont typeface="Book Antiqua"/>
              <a:buNone/>
            </a:pPr>
            <a:r>
              <a:rPr b="1" lang="en-US" sz="1860">
                <a:solidFill>
                  <a:schemeClr val="dk1"/>
                </a:solidFill>
              </a:rPr>
              <a:t>2 Kings 13:10</a:t>
            </a:r>
            <a:endParaRPr/>
          </a:p>
          <a:p>
            <a:pPr indent="0" lvl="0" marL="0" rtl="0" algn="l">
              <a:lnSpc>
                <a:spcPct val="80000"/>
              </a:lnSpc>
              <a:spcBef>
                <a:spcPts val="600"/>
              </a:spcBef>
              <a:spcAft>
                <a:spcPts val="0"/>
              </a:spcAft>
              <a:buClr>
                <a:schemeClr val="dk1"/>
              </a:buClr>
              <a:buSzPts val="1860"/>
              <a:buNone/>
            </a:pPr>
            <a:r>
              <a:rPr i="1" lang="en-US" sz="1860">
                <a:solidFill>
                  <a:schemeClr val="dk1"/>
                </a:solidFill>
              </a:rPr>
              <a:t>“Joash the son of Jehoahaz became king over Israel in Samaria, and reigned sixteen years.”</a:t>
            </a:r>
            <a:endParaRPr/>
          </a:p>
          <a:p>
            <a:pPr indent="0" lvl="0" marL="0" rtl="0" algn="l">
              <a:lnSpc>
                <a:spcPct val="80000"/>
              </a:lnSpc>
              <a:spcBef>
                <a:spcPts val="600"/>
              </a:spcBef>
              <a:spcAft>
                <a:spcPts val="0"/>
              </a:spcAft>
              <a:buClr>
                <a:srgbClr val="262626"/>
              </a:buClr>
              <a:buSzPts val="1860"/>
              <a:buNone/>
            </a:pPr>
            <a:r>
              <a:t/>
            </a:r>
            <a:endParaRPr b="1" i="1" sz="1860">
              <a:solidFill>
                <a:schemeClr val="dk1"/>
              </a:solidFill>
            </a:endParaRPr>
          </a:p>
          <a:p>
            <a:pPr indent="0" lvl="0" marL="0" rtl="0" algn="l">
              <a:lnSpc>
                <a:spcPct val="80000"/>
              </a:lnSpc>
              <a:spcBef>
                <a:spcPts val="600"/>
              </a:spcBef>
              <a:spcAft>
                <a:spcPts val="0"/>
              </a:spcAft>
              <a:buClr>
                <a:schemeClr val="dk1"/>
              </a:buClr>
              <a:buSzPts val="1860"/>
              <a:buNone/>
            </a:pPr>
            <a:r>
              <a:rPr b="1" lang="en-US" sz="1860">
                <a:solidFill>
                  <a:schemeClr val="dk1"/>
                </a:solidFill>
              </a:rPr>
              <a:t>Tell al-Rimah Stela</a:t>
            </a:r>
            <a:endParaRPr/>
          </a:p>
          <a:p>
            <a:pPr indent="0" lvl="0" marL="0" rtl="0" algn="l">
              <a:lnSpc>
                <a:spcPct val="80000"/>
              </a:lnSpc>
              <a:spcBef>
                <a:spcPts val="600"/>
              </a:spcBef>
              <a:spcAft>
                <a:spcPts val="0"/>
              </a:spcAft>
              <a:buClr>
                <a:schemeClr val="dk1"/>
              </a:buClr>
              <a:buSzPts val="1860"/>
              <a:buNone/>
            </a:pPr>
            <a:r>
              <a:rPr lang="en-US" sz="1860">
                <a:solidFill>
                  <a:schemeClr val="dk1"/>
                </a:solidFill>
              </a:rPr>
              <a:t>An inscription on a stela from Tell al Rimah in northern Iraq, erected in 806 B.C. by Assyrian king Adad-nirari III, informs us that Jehoahaz, king of Israel (814–798 B.C.), paid tribute to the Assyrian king: “He [Adad-nirari III of Assyria] received the tribute of Ia’asu the Samarian Uehoahaz, king of Israel], of the Tyrian (ruler) and the Sidonian (ruler).”</a:t>
            </a:r>
            <a:endParaRPr/>
          </a:p>
          <a:p>
            <a:pPr indent="0" lvl="0" marL="0" rtl="0" algn="l">
              <a:lnSpc>
                <a:spcPct val="80000"/>
              </a:lnSpc>
              <a:spcBef>
                <a:spcPts val="600"/>
              </a:spcBef>
              <a:spcAft>
                <a:spcPts val="0"/>
              </a:spcAft>
              <a:buClr>
                <a:srgbClr val="262626"/>
              </a:buClr>
              <a:buSzPts val="1627"/>
              <a:buNone/>
            </a:pPr>
            <a:r>
              <a:t/>
            </a:r>
            <a:endParaRPr sz="1627">
              <a:solidFill>
                <a:schemeClr val="dk1"/>
              </a:solidFill>
            </a:endParaRPr>
          </a:p>
          <a:p>
            <a:pPr indent="0" lvl="0" marL="0" rtl="0" algn="l">
              <a:lnSpc>
                <a:spcPct val="80000"/>
              </a:lnSpc>
              <a:spcBef>
                <a:spcPts val="600"/>
              </a:spcBef>
              <a:spcAft>
                <a:spcPts val="0"/>
              </a:spcAft>
              <a:buClr>
                <a:schemeClr val="dk1"/>
              </a:buClr>
              <a:buSzPts val="1627"/>
              <a:buNone/>
            </a:pPr>
            <a:r>
              <a:rPr lang="en-US" sz="1627">
                <a:solidFill>
                  <a:schemeClr val="dk1"/>
                </a:solidFill>
              </a:rPr>
              <a:t>Stephanie Page, “A Stela of Adad-nirari III and Nergal-eres from Tell al Rimah,” </a:t>
            </a:r>
            <a:r>
              <a:rPr i="1" lang="en-US" sz="1627">
                <a:solidFill>
                  <a:schemeClr val="dk1"/>
                </a:solidFill>
              </a:rPr>
              <a:t>Iraq</a:t>
            </a:r>
            <a:r>
              <a:rPr lang="en-US" sz="1627">
                <a:solidFill>
                  <a:schemeClr val="dk1"/>
                </a:solidFill>
              </a:rPr>
              <a:t> 30 (1968), p. 143.</a:t>
            </a:r>
            <a:endParaRPr i="1" sz="1627">
              <a:solidFill>
                <a:schemeClr val="dk1"/>
              </a:solidFill>
            </a:endParaRPr>
          </a:p>
        </p:txBody>
      </p:sp>
      <p:sp>
        <p:nvSpPr>
          <p:cNvPr id="347" name="Google Shape;347;p55"/>
          <p:cNvSpPr txBox="1"/>
          <p:nvPr>
            <p:ph type="title"/>
          </p:nvPr>
        </p:nvSpPr>
        <p:spPr>
          <a:xfrm>
            <a:off x="262266" y="175254"/>
            <a:ext cx="4446303" cy="105425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rgbClr val="046380"/>
              </a:buClr>
              <a:buSzPts val="4400"/>
              <a:buFont typeface="Book Antiqua"/>
              <a:buNone/>
            </a:pPr>
            <a:r>
              <a:rPr b="1" lang="en-US" sz="4400">
                <a:solidFill>
                  <a:srgbClr val="046380"/>
                </a:solidFill>
              </a:rPr>
              <a:t>King Joash</a:t>
            </a:r>
            <a:endParaRPr b="1" sz="4400">
              <a:solidFill>
                <a:srgbClr val="046380"/>
              </a:solidFill>
            </a:endParaRPr>
          </a:p>
        </p:txBody>
      </p:sp>
      <p:sp>
        <p:nvSpPr>
          <p:cNvPr id="348" name="Google Shape;348;p55"/>
          <p:cNvSpPr/>
          <p:nvPr/>
        </p:nvSpPr>
        <p:spPr>
          <a:xfrm>
            <a:off x="2612955" y="6289040"/>
            <a:ext cx="4126451" cy="46166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200">
                <a:solidFill>
                  <a:schemeClr val="dk1"/>
                </a:solidFill>
                <a:latin typeface="Book Antiqua"/>
                <a:ea typeface="Book Antiqua"/>
                <a:cs typeface="Book Antiqua"/>
                <a:sym typeface="Book Antiqua"/>
              </a:rPr>
              <a:t>Biblical Archaeology Review 17:1, January/February 1991</a:t>
            </a:r>
            <a:endParaRPr/>
          </a:p>
          <a:p>
            <a:pPr indent="0" lvl="0" marL="0" marR="0" rtl="0" algn="ctr">
              <a:spcBef>
                <a:spcPts val="0"/>
              </a:spcBef>
              <a:spcAft>
                <a:spcPts val="0"/>
              </a:spcAft>
              <a:buNone/>
            </a:pPr>
            <a:r>
              <a:rPr lang="en-US" sz="1200">
                <a:solidFill>
                  <a:srgbClr val="CC5E28"/>
                </a:solidFill>
                <a:latin typeface="Book Antiqua"/>
                <a:ea typeface="Book Antiqua"/>
                <a:cs typeface="Book Antiqua"/>
                <a:sym typeface="Book Antiqua"/>
              </a:rPr>
              <a:t>Grisly Assyrian Record of Torture and Death</a:t>
            </a:r>
            <a:endParaRPr sz="1200">
              <a:solidFill>
                <a:srgbClr val="CC5E28"/>
              </a:solidFill>
              <a:latin typeface="Book Antiqua"/>
              <a:ea typeface="Book Antiqua"/>
              <a:cs typeface="Book Antiqua"/>
              <a:sym typeface="Book Antiqua"/>
            </a:endParaRPr>
          </a:p>
        </p:txBody>
      </p:sp>
      <p:pic>
        <p:nvPicPr>
          <p:cNvPr id="349" name="Google Shape;349;p55"/>
          <p:cNvPicPr preferRelativeResize="0"/>
          <p:nvPr/>
        </p:nvPicPr>
        <p:blipFill rotWithShape="1">
          <a:blip r:embed="rId3">
            <a:alphaModFix/>
          </a:blip>
          <a:srcRect b="0" l="0" r="0" t="0"/>
          <a:stretch/>
        </p:blipFill>
        <p:spPr>
          <a:xfrm>
            <a:off x="4665753" y="510989"/>
            <a:ext cx="4223129" cy="2890912"/>
          </a:xfrm>
          <a:prstGeom prst="rect">
            <a:avLst/>
          </a:prstGeom>
          <a:noFill/>
          <a:ln>
            <a:noFill/>
          </a:ln>
        </p:spPr>
      </p:pic>
      <p:sp>
        <p:nvSpPr>
          <p:cNvPr id="350" name="Google Shape;350;p55"/>
          <p:cNvSpPr/>
          <p:nvPr/>
        </p:nvSpPr>
        <p:spPr>
          <a:xfrm>
            <a:off x="4554071" y="3648280"/>
            <a:ext cx="4446494" cy="249299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300">
                <a:solidFill>
                  <a:schemeClr val="dk1"/>
                </a:solidFill>
                <a:latin typeface="Book Antiqua"/>
                <a:ea typeface="Book Antiqua"/>
                <a:cs typeface="Book Antiqua"/>
                <a:sym typeface="Book Antiqua"/>
              </a:rPr>
              <a:t>Dismembered and displayed, the victims of Shalmaneser III (858–824 B.C.) become grisly ornaments, as shown in this detail from a bronze relief that once decorated the wooden gates of a temple or palace at Balawat, near modern Mosul. Severed heads hang from the walls of Kulisi, at right, as flames (represented by parallel vertical lines) consume this ancient city near the source of the Tigris River. Beside the city we see a prisoner, bereft of hands and feet, impaled on a stake. At left, an Assyrian soldier grasps the hand of a captive whose other hand and feet have been cut off. Dismembered hands and feet litter the ground.</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5" name="Shape 355"/>
        <p:cNvGrpSpPr/>
        <p:nvPr/>
      </p:nvGrpSpPr>
      <p:grpSpPr>
        <a:xfrm>
          <a:off x="0" y="0"/>
          <a:ext cx="0" cy="0"/>
          <a:chOff x="0" y="0"/>
          <a:chExt cx="0" cy="0"/>
        </a:xfrm>
      </p:grpSpPr>
      <p:sp>
        <p:nvSpPr>
          <p:cNvPr id="356" name="Google Shape;356;p56"/>
          <p:cNvSpPr txBox="1"/>
          <p:nvPr>
            <p:ph type="title"/>
          </p:nvPr>
        </p:nvSpPr>
        <p:spPr>
          <a:xfrm>
            <a:off x="474274" y="52965"/>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rgbClr val="046380"/>
              </a:buClr>
              <a:buSzPts val="4400"/>
              <a:buFont typeface="Book Antiqua"/>
              <a:buNone/>
            </a:pPr>
            <a:r>
              <a:rPr b="1" lang="en-US" sz="4400">
                <a:solidFill>
                  <a:srgbClr val="046380"/>
                </a:solidFill>
                <a:latin typeface="Book Antiqua"/>
                <a:ea typeface="Book Antiqua"/>
                <a:cs typeface="Book Antiqua"/>
                <a:sym typeface="Book Antiqua"/>
              </a:rPr>
              <a:t>King Jeroboam II</a:t>
            </a:r>
            <a:endParaRPr b="1" sz="4400">
              <a:solidFill>
                <a:srgbClr val="046380"/>
              </a:solidFill>
              <a:latin typeface="Book Antiqua"/>
              <a:ea typeface="Book Antiqua"/>
              <a:cs typeface="Book Antiqua"/>
              <a:sym typeface="Book Antiqua"/>
            </a:endParaRPr>
          </a:p>
        </p:txBody>
      </p:sp>
      <p:sp>
        <p:nvSpPr>
          <p:cNvPr id="357" name="Google Shape;357;p56"/>
          <p:cNvSpPr/>
          <p:nvPr/>
        </p:nvSpPr>
        <p:spPr>
          <a:xfrm>
            <a:off x="474274" y="1195965"/>
            <a:ext cx="8229600" cy="135421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000">
                <a:solidFill>
                  <a:schemeClr val="dk1"/>
                </a:solidFill>
                <a:latin typeface="Book Antiqua"/>
                <a:ea typeface="Book Antiqua"/>
                <a:cs typeface="Book Antiqua"/>
                <a:sym typeface="Book Antiqua"/>
              </a:rPr>
              <a:t>2 Kings 14:23</a:t>
            </a:r>
            <a:endParaRPr/>
          </a:p>
          <a:p>
            <a:pPr indent="0" lvl="0" marL="0" marR="0" rtl="0" algn="l">
              <a:spcBef>
                <a:spcPts val="0"/>
              </a:spcBef>
              <a:spcAft>
                <a:spcPts val="0"/>
              </a:spcAft>
              <a:buNone/>
            </a:pPr>
            <a:r>
              <a:t/>
            </a:r>
            <a:endParaRPr b="1" sz="800">
              <a:solidFill>
                <a:schemeClr val="dk1"/>
              </a:solidFill>
              <a:latin typeface="Book Antiqua"/>
              <a:ea typeface="Book Antiqua"/>
              <a:cs typeface="Book Antiqua"/>
              <a:sym typeface="Book Antiqua"/>
            </a:endParaRPr>
          </a:p>
          <a:p>
            <a:pPr indent="0" lvl="0" marL="0" marR="0" rtl="0" algn="l">
              <a:spcBef>
                <a:spcPts val="0"/>
              </a:spcBef>
              <a:spcAft>
                <a:spcPts val="0"/>
              </a:spcAft>
              <a:buNone/>
            </a:pPr>
            <a:r>
              <a:rPr i="1" lang="en-US" sz="2000">
                <a:solidFill>
                  <a:schemeClr val="dk1"/>
                </a:solidFill>
                <a:latin typeface="Book Antiqua"/>
                <a:ea typeface="Book Antiqua"/>
                <a:cs typeface="Book Antiqua"/>
                <a:sym typeface="Book Antiqua"/>
              </a:rPr>
              <a:t>“In the fifteenth year of King Amaziah son of Joash of Judah, </a:t>
            </a:r>
            <a:r>
              <a:rPr b="1" i="1" lang="en-US" sz="2000">
                <a:solidFill>
                  <a:srgbClr val="CC5E28"/>
                </a:solidFill>
                <a:latin typeface="Book Antiqua"/>
                <a:ea typeface="Book Antiqua"/>
                <a:cs typeface="Book Antiqua"/>
                <a:sym typeface="Book Antiqua"/>
              </a:rPr>
              <a:t>King Jeroboam </a:t>
            </a:r>
            <a:r>
              <a:rPr i="1" lang="en-US" sz="2000">
                <a:solidFill>
                  <a:schemeClr val="dk1"/>
                </a:solidFill>
                <a:latin typeface="Book Antiqua"/>
                <a:ea typeface="Book Antiqua"/>
                <a:cs typeface="Book Antiqua"/>
                <a:sym typeface="Book Antiqua"/>
              </a:rPr>
              <a:t>son of Joash of Israel became king of Samaria – for forty one years.”</a:t>
            </a:r>
            <a:endParaRPr/>
          </a:p>
          <a:p>
            <a:pPr indent="0" lvl="0" marL="0" marR="0" rtl="0" algn="l">
              <a:spcBef>
                <a:spcPts val="0"/>
              </a:spcBef>
              <a:spcAft>
                <a:spcPts val="0"/>
              </a:spcAft>
              <a:buNone/>
            </a:pPr>
            <a:r>
              <a:t/>
            </a:r>
            <a:endParaRPr sz="1400">
              <a:solidFill>
                <a:schemeClr val="dk1"/>
              </a:solidFill>
              <a:latin typeface="Book Antiqua"/>
              <a:ea typeface="Book Antiqua"/>
              <a:cs typeface="Book Antiqua"/>
              <a:sym typeface="Book Antiqua"/>
            </a:endParaRPr>
          </a:p>
        </p:txBody>
      </p:sp>
      <p:sp>
        <p:nvSpPr>
          <p:cNvPr id="358" name="Google Shape;358;p56"/>
          <p:cNvSpPr txBox="1"/>
          <p:nvPr/>
        </p:nvSpPr>
        <p:spPr>
          <a:xfrm>
            <a:off x="474274" y="2440585"/>
            <a:ext cx="4114771" cy="418576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400">
                <a:solidFill>
                  <a:schemeClr val="dk1"/>
                </a:solidFill>
                <a:latin typeface="Book Antiqua"/>
                <a:ea typeface="Book Antiqua"/>
                <a:cs typeface="Book Antiqua"/>
                <a:sym typeface="Book Antiqua"/>
              </a:rPr>
              <a:t>The Shema Seal. A fearsome lion was carved into an eighth-century B.C.E. jasper seal, found at Megiddo, inscribed “[Belonging] to Shema servant of </a:t>
            </a:r>
            <a:r>
              <a:rPr b="1" lang="en-US" sz="1400">
                <a:solidFill>
                  <a:srgbClr val="CC5E28"/>
                </a:solidFill>
                <a:latin typeface="Book Antiqua"/>
                <a:ea typeface="Book Antiqua"/>
                <a:cs typeface="Book Antiqua"/>
                <a:sym typeface="Book Antiqua"/>
              </a:rPr>
              <a:t>Jeroboam</a:t>
            </a:r>
            <a:r>
              <a:rPr lang="en-US" sz="1400">
                <a:solidFill>
                  <a:schemeClr val="dk1"/>
                </a:solidFill>
                <a:latin typeface="Book Antiqua"/>
                <a:ea typeface="Book Antiqua"/>
                <a:cs typeface="Book Antiqua"/>
                <a:sym typeface="Book Antiqua"/>
              </a:rPr>
              <a:t>.” The seal impression shown here is a replica. The original was discovered at the beginning of this century when Palestine was under Ottoman rule and was presented to the Sultan in Constantinople; it later disappeared, and its whereabouts today remain a mystery.</a:t>
            </a:r>
            <a:endParaRPr/>
          </a:p>
          <a:p>
            <a:pPr indent="0" lvl="0" marL="0" marR="0" rtl="0" algn="l">
              <a:spcBef>
                <a:spcPts val="0"/>
              </a:spcBef>
              <a:spcAft>
                <a:spcPts val="0"/>
              </a:spcAft>
              <a:buNone/>
            </a:pPr>
            <a:r>
              <a:t/>
            </a:r>
            <a:endParaRPr sz="1400">
              <a:solidFill>
                <a:schemeClr val="dk1"/>
              </a:solidFill>
              <a:latin typeface="Book Antiqua"/>
              <a:ea typeface="Book Antiqua"/>
              <a:cs typeface="Book Antiqua"/>
              <a:sym typeface="Book Antiqua"/>
            </a:endParaRPr>
          </a:p>
          <a:p>
            <a:pPr indent="0" lvl="0" marL="0" marR="0" rtl="0" algn="l">
              <a:spcBef>
                <a:spcPts val="0"/>
              </a:spcBef>
              <a:spcAft>
                <a:spcPts val="0"/>
              </a:spcAft>
              <a:buNone/>
            </a:pPr>
            <a:r>
              <a:rPr lang="en-US" sz="1400">
                <a:solidFill>
                  <a:schemeClr val="dk1"/>
                </a:solidFill>
                <a:latin typeface="Book Antiqua"/>
                <a:ea typeface="Book Antiqua"/>
                <a:cs typeface="Book Antiqua"/>
                <a:sym typeface="Book Antiqua"/>
              </a:rPr>
              <a:t>The owner of that original seal, one Shema, probably served Jeroboam II, king of the northern kingdom of Israel from 784 to 748 B.C.E. A number of seals and one seal impression referring to eighth-century B.C.E. kings have turned up—attesting, for example, to kings Uzziah (769–733 B.C.E.) and Hezekiah (727–698 B.C.E.) of the southern kingdom of Judah—though none of these seals actually belonged to a king.</a:t>
            </a:r>
            <a:endParaRPr i="1" sz="1400">
              <a:solidFill>
                <a:schemeClr val="dk1"/>
              </a:solidFill>
              <a:latin typeface="Book Antiqua"/>
              <a:ea typeface="Book Antiqua"/>
              <a:cs typeface="Book Antiqua"/>
              <a:sym typeface="Book Antiqua"/>
            </a:endParaRPr>
          </a:p>
        </p:txBody>
      </p:sp>
      <p:pic>
        <p:nvPicPr>
          <p:cNvPr id="359" name="Google Shape;359;p56"/>
          <p:cNvPicPr preferRelativeResize="0"/>
          <p:nvPr/>
        </p:nvPicPr>
        <p:blipFill rotWithShape="1">
          <a:blip r:embed="rId3">
            <a:alphaModFix/>
          </a:blip>
          <a:srcRect b="0" l="0" r="0" t="0"/>
          <a:stretch/>
        </p:blipFill>
        <p:spPr>
          <a:xfrm>
            <a:off x="4589045" y="2479871"/>
            <a:ext cx="4114829" cy="3123968"/>
          </a:xfrm>
          <a:prstGeom prst="rect">
            <a:avLst/>
          </a:prstGeom>
          <a:noFill/>
          <a:ln>
            <a:noFill/>
          </a:ln>
        </p:spPr>
      </p:pic>
      <p:sp>
        <p:nvSpPr>
          <p:cNvPr id="360" name="Google Shape;360;p56"/>
          <p:cNvSpPr/>
          <p:nvPr/>
        </p:nvSpPr>
        <p:spPr>
          <a:xfrm>
            <a:off x="4360460" y="5815565"/>
            <a:ext cx="4572000"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200">
                <a:solidFill>
                  <a:schemeClr val="dk1"/>
                </a:solidFill>
                <a:latin typeface="Book Antiqua"/>
                <a:ea typeface="Book Antiqua"/>
                <a:cs typeface="Book Antiqua"/>
                <a:sym typeface="Book Antiqua"/>
              </a:rPr>
              <a:t>Biblical Archaeology Review 21:6, November/December 1995</a:t>
            </a:r>
            <a:endParaRPr/>
          </a:p>
          <a:p>
            <a:pPr indent="0" lvl="0" marL="0" marR="0" rtl="0" algn="ctr">
              <a:spcBef>
                <a:spcPts val="0"/>
              </a:spcBef>
              <a:spcAft>
                <a:spcPts val="0"/>
              </a:spcAft>
              <a:buNone/>
            </a:pPr>
            <a:r>
              <a:rPr lang="en-US" sz="1200">
                <a:solidFill>
                  <a:srgbClr val="CC5E28"/>
                </a:solidFill>
                <a:latin typeface="Book Antiqua"/>
                <a:ea typeface="Book Antiqua"/>
                <a:cs typeface="Book Antiqua"/>
                <a:sym typeface="Book Antiqua"/>
              </a:rPr>
              <a:t>Royal Signature: Name of Israel’s Last King Surfaces in a Private Collection</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5" name="Shape 365"/>
        <p:cNvGrpSpPr/>
        <p:nvPr/>
      </p:nvGrpSpPr>
      <p:grpSpPr>
        <a:xfrm>
          <a:off x="0" y="0"/>
          <a:ext cx="0" cy="0"/>
          <a:chOff x="0" y="0"/>
          <a:chExt cx="0" cy="0"/>
        </a:xfrm>
      </p:grpSpPr>
      <p:sp>
        <p:nvSpPr>
          <p:cNvPr id="366" name="Google Shape;366;p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rgbClr val="046380"/>
              </a:buClr>
              <a:buSzPts val="4400"/>
              <a:buFont typeface="Book Antiqua"/>
              <a:buNone/>
            </a:pPr>
            <a:r>
              <a:rPr b="1" lang="en-US" sz="4400">
                <a:solidFill>
                  <a:srgbClr val="046380"/>
                </a:solidFill>
              </a:rPr>
              <a:t>Tiglath-Pileser III (Pul)</a:t>
            </a:r>
            <a:br>
              <a:rPr b="1" lang="en-US" sz="4400">
                <a:solidFill>
                  <a:srgbClr val="046380"/>
                </a:solidFill>
              </a:rPr>
            </a:br>
            <a:r>
              <a:rPr b="1" lang="en-US" sz="4400">
                <a:solidFill>
                  <a:srgbClr val="046380"/>
                </a:solidFill>
              </a:rPr>
              <a:t>King of Assyria</a:t>
            </a:r>
            <a:endParaRPr b="1" sz="4400">
              <a:solidFill>
                <a:srgbClr val="046380"/>
              </a:solidFill>
            </a:endParaRPr>
          </a:p>
        </p:txBody>
      </p:sp>
      <p:sp>
        <p:nvSpPr>
          <p:cNvPr id="367" name="Google Shape;367;p57"/>
          <p:cNvSpPr txBox="1"/>
          <p:nvPr/>
        </p:nvSpPr>
        <p:spPr>
          <a:xfrm>
            <a:off x="457201" y="1544484"/>
            <a:ext cx="5369858" cy="452431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600">
                <a:solidFill>
                  <a:schemeClr val="dk1"/>
                </a:solidFill>
                <a:latin typeface="Book Antiqua"/>
                <a:ea typeface="Book Antiqua"/>
                <a:cs typeface="Book Antiqua"/>
                <a:sym typeface="Book Antiqua"/>
              </a:rPr>
              <a:t>“I overwhelmed him … and he … fled like a bird, alone,” the Assyrian king Tiglath-pileser III (reigned 745–727 B.C.E.) poetically boasts in an Assyrian annal describing his defeat of King Menahem of Israel (reigned 747–737 B.C.E.). Menahem paid 1,000 talents of silver to retain his throne and became a vassal of Assyria. Tiglath-pileser is shown here in an eighth-century B.C.E. limestone relief from his palace at Nimrud.</a:t>
            </a:r>
            <a:endParaRPr/>
          </a:p>
          <a:p>
            <a:pPr indent="0" lvl="0" marL="0" marR="0" rtl="0" algn="l">
              <a:spcBef>
                <a:spcPts val="0"/>
              </a:spcBef>
              <a:spcAft>
                <a:spcPts val="0"/>
              </a:spcAft>
              <a:buNone/>
            </a:pPr>
            <a:r>
              <a:t/>
            </a:r>
            <a:endParaRPr sz="1600">
              <a:solidFill>
                <a:schemeClr val="dk1"/>
              </a:solidFill>
              <a:latin typeface="Book Antiqua"/>
              <a:ea typeface="Book Antiqua"/>
              <a:cs typeface="Book Antiqua"/>
              <a:sym typeface="Book Antiqua"/>
            </a:endParaRPr>
          </a:p>
          <a:p>
            <a:pPr indent="0" lvl="0" marL="0" marR="0" rtl="0" algn="l">
              <a:spcBef>
                <a:spcPts val="0"/>
              </a:spcBef>
              <a:spcAft>
                <a:spcPts val="0"/>
              </a:spcAft>
              <a:buNone/>
            </a:pPr>
            <a:r>
              <a:rPr lang="en-US" sz="1600">
                <a:solidFill>
                  <a:schemeClr val="dk1"/>
                </a:solidFill>
                <a:latin typeface="Book Antiqua"/>
                <a:ea typeface="Book Antiqua"/>
                <a:cs typeface="Book Antiqua"/>
                <a:sym typeface="Book Antiqua"/>
              </a:rPr>
              <a:t>The Assyrians’ conquest of Israel is also described in the Bible, which tells of Tiglath-pileser’s invasion of Israel and his alliance with Ahaz of Judah, who refused to join Israel in battle against the Assyrians (2 Kings 15:19, 29, 16:7–9): “In the time of Pekah king of Israel, Tiglath-pileser king of Assyria came and took Iyon, Abel Beit-Maachah, Yanoah, Kedesh and Hazor. He took Gilead and Galilee, including all the land of Naphtali, and deported the people to Assyria” (2 Kings 15:29).</a:t>
            </a:r>
            <a:endParaRPr i="1" sz="2800">
              <a:solidFill>
                <a:schemeClr val="dk1"/>
              </a:solidFill>
              <a:latin typeface="Book Antiqua"/>
              <a:ea typeface="Book Antiqua"/>
              <a:cs typeface="Book Antiqua"/>
              <a:sym typeface="Book Antiqua"/>
            </a:endParaRPr>
          </a:p>
        </p:txBody>
      </p:sp>
      <p:sp>
        <p:nvSpPr>
          <p:cNvPr id="368" name="Google Shape;368;p57"/>
          <p:cNvSpPr txBox="1"/>
          <p:nvPr/>
        </p:nvSpPr>
        <p:spPr>
          <a:xfrm>
            <a:off x="6552952" y="6001808"/>
            <a:ext cx="1589903" cy="276999"/>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200">
                <a:solidFill>
                  <a:schemeClr val="dk1"/>
                </a:solidFill>
                <a:latin typeface="Book Antiqua"/>
                <a:ea typeface="Book Antiqua"/>
                <a:cs typeface="Book Antiqua"/>
                <a:sym typeface="Book Antiqua"/>
              </a:rPr>
              <a:t>Rembrandt</a:t>
            </a:r>
            <a:endParaRPr sz="1200">
              <a:solidFill>
                <a:schemeClr val="dk1"/>
              </a:solidFill>
              <a:latin typeface="Book Antiqua"/>
              <a:ea typeface="Book Antiqua"/>
              <a:cs typeface="Book Antiqua"/>
              <a:sym typeface="Book Antiqua"/>
            </a:endParaRPr>
          </a:p>
        </p:txBody>
      </p:sp>
      <p:sp>
        <p:nvSpPr>
          <p:cNvPr id="369" name="Google Shape;369;p57"/>
          <p:cNvSpPr txBox="1"/>
          <p:nvPr/>
        </p:nvSpPr>
        <p:spPr>
          <a:xfrm>
            <a:off x="569259" y="6235254"/>
            <a:ext cx="5145741" cy="52322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400">
                <a:solidFill>
                  <a:schemeClr val="dk1"/>
                </a:solidFill>
                <a:latin typeface="Book Antiqua"/>
                <a:ea typeface="Book Antiqua"/>
                <a:cs typeface="Book Antiqua"/>
                <a:sym typeface="Book Antiqua"/>
              </a:rPr>
              <a:t>Biblical Archaeology Review 24:3, May/June 1998</a:t>
            </a:r>
            <a:endParaRPr/>
          </a:p>
          <a:p>
            <a:pPr indent="0" lvl="0" marL="0" marR="0" rtl="0" algn="ctr">
              <a:spcBef>
                <a:spcPts val="0"/>
              </a:spcBef>
              <a:spcAft>
                <a:spcPts val="0"/>
              </a:spcAft>
              <a:buNone/>
            </a:pPr>
            <a:r>
              <a:rPr lang="en-US" sz="1400">
                <a:solidFill>
                  <a:srgbClr val="CC5E28"/>
                </a:solidFill>
                <a:latin typeface="Book Antiqua"/>
                <a:ea typeface="Book Antiqua"/>
                <a:cs typeface="Book Antiqua"/>
                <a:sym typeface="Book Antiqua"/>
              </a:rPr>
              <a:t>Israel in Exile</a:t>
            </a:r>
            <a:endParaRPr/>
          </a:p>
        </p:txBody>
      </p:sp>
      <p:pic>
        <p:nvPicPr>
          <p:cNvPr id="370" name="Google Shape;370;p57"/>
          <p:cNvPicPr preferRelativeResize="0"/>
          <p:nvPr/>
        </p:nvPicPr>
        <p:blipFill rotWithShape="1">
          <a:blip r:embed="rId3">
            <a:alphaModFix/>
          </a:blip>
          <a:srcRect b="0" l="0" r="0" t="0"/>
          <a:stretch/>
        </p:blipFill>
        <p:spPr>
          <a:xfrm>
            <a:off x="6158754" y="1480391"/>
            <a:ext cx="2590800" cy="52694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4" name="Shape 374"/>
        <p:cNvGrpSpPr/>
        <p:nvPr/>
      </p:nvGrpSpPr>
      <p:grpSpPr>
        <a:xfrm>
          <a:off x="0" y="0"/>
          <a:ext cx="0" cy="0"/>
          <a:chOff x="0" y="0"/>
          <a:chExt cx="0" cy="0"/>
        </a:xfrm>
      </p:grpSpPr>
      <p:sp>
        <p:nvSpPr>
          <p:cNvPr id="375" name="Google Shape;375;p58"/>
          <p:cNvSpPr/>
          <p:nvPr/>
        </p:nvSpPr>
        <p:spPr>
          <a:xfrm>
            <a:off x="457200" y="152280"/>
            <a:ext cx="8229000" cy="1142400"/>
          </a:xfrm>
          <a:prstGeom prst="rect">
            <a:avLst/>
          </a:prstGeom>
          <a:noFill/>
          <a:ln>
            <a:noFill/>
          </a:ln>
        </p:spPr>
        <p:txBody>
          <a:bodyPr anchorCtr="0" anchor="ctr" bIns="45000" lIns="90000" spcFirstLastPara="1" rIns="90000" wrap="square" tIns="45000">
            <a:noAutofit/>
          </a:bodyPr>
          <a:lstStyle/>
          <a:p>
            <a:pPr indent="0" lvl="0" marL="0" marR="0" rtl="0" algn="ctr">
              <a:spcBef>
                <a:spcPts val="0"/>
              </a:spcBef>
              <a:spcAft>
                <a:spcPts val="0"/>
              </a:spcAft>
              <a:buNone/>
            </a:pPr>
            <a:r>
              <a:rPr b="1" lang="en-US" sz="4400" strike="noStrike">
                <a:solidFill>
                  <a:srgbClr val="046380"/>
                </a:solidFill>
                <a:latin typeface="Arial"/>
                <a:ea typeface="Arial"/>
                <a:cs typeface="Arial"/>
                <a:sym typeface="Arial"/>
              </a:rPr>
              <a:t>Tomb of Shebna</a:t>
            </a:r>
            <a:endParaRPr b="0" sz="4400" strike="noStrike">
              <a:latin typeface="Arial"/>
              <a:ea typeface="Arial"/>
              <a:cs typeface="Arial"/>
              <a:sym typeface="Arial"/>
            </a:endParaRPr>
          </a:p>
          <a:p>
            <a:pPr indent="0" lvl="0" marL="0" marR="0" rtl="0" algn="ctr">
              <a:lnSpc>
                <a:spcPct val="100000"/>
              </a:lnSpc>
              <a:spcBef>
                <a:spcPts val="0"/>
              </a:spcBef>
              <a:spcAft>
                <a:spcPts val="0"/>
              </a:spcAft>
              <a:buNone/>
            </a:pPr>
            <a:r>
              <a:rPr b="1" lang="en-US" sz="4400" strike="noStrike">
                <a:solidFill>
                  <a:srgbClr val="046380"/>
                </a:solidFill>
                <a:latin typeface="Arial"/>
                <a:ea typeface="Arial"/>
                <a:cs typeface="Arial"/>
                <a:sym typeface="Arial"/>
              </a:rPr>
              <a:t>8-7th Century BC</a:t>
            </a:r>
            <a:endParaRPr b="0" sz="4400" strike="noStrike">
              <a:latin typeface="Arial"/>
              <a:ea typeface="Arial"/>
              <a:cs typeface="Arial"/>
              <a:sym typeface="Arial"/>
            </a:endParaRPr>
          </a:p>
        </p:txBody>
      </p:sp>
      <p:sp>
        <p:nvSpPr>
          <p:cNvPr id="376" name="Google Shape;376;p58"/>
          <p:cNvSpPr/>
          <p:nvPr/>
        </p:nvSpPr>
        <p:spPr>
          <a:xfrm>
            <a:off x="182880" y="1463040"/>
            <a:ext cx="2469000" cy="33810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b="0" lang="en-US" sz="1600" strike="noStrike">
                <a:latin typeface="Arial"/>
                <a:ea typeface="Arial"/>
                <a:cs typeface="Arial"/>
                <a:sym typeface="Arial"/>
              </a:rPr>
              <a:t>“Cursed be the Man who will open this,” warns an inscription that was placed over the entrance to a tomb on a cliff overlooking Jerusalem. The tomb was discovered in 1870 by the French diplomat and archaeologist Charles Clermont-Ganneau, who was unable to read the inscription. He chiseled it out of the rock and sent it to the British Museum, where it still resides. </a:t>
            </a:r>
            <a:endParaRPr b="0" sz="1600" strike="noStrike">
              <a:latin typeface="Arial"/>
              <a:ea typeface="Arial"/>
              <a:cs typeface="Arial"/>
              <a:sym typeface="Arial"/>
            </a:endParaRPr>
          </a:p>
          <a:p>
            <a:pPr indent="0" lvl="0" marL="0" marR="0" rtl="0" algn="l">
              <a:lnSpc>
                <a:spcPct val="100000"/>
              </a:lnSpc>
              <a:spcBef>
                <a:spcPts val="0"/>
              </a:spcBef>
              <a:spcAft>
                <a:spcPts val="0"/>
              </a:spcAft>
              <a:buNone/>
            </a:pPr>
            <a:r>
              <a:t/>
            </a:r>
            <a:endParaRPr b="0" sz="1600" strike="noStrike">
              <a:latin typeface="Arial"/>
              <a:ea typeface="Arial"/>
              <a:cs typeface="Arial"/>
              <a:sym typeface="Arial"/>
            </a:endParaRPr>
          </a:p>
          <a:p>
            <a:pPr indent="0" lvl="0" marL="0" marR="0" rtl="0" algn="l">
              <a:lnSpc>
                <a:spcPct val="100000"/>
              </a:lnSpc>
              <a:spcBef>
                <a:spcPts val="0"/>
              </a:spcBef>
              <a:spcAft>
                <a:spcPts val="0"/>
              </a:spcAft>
              <a:buNone/>
            </a:pPr>
            <a:r>
              <a:t/>
            </a:r>
            <a:endParaRPr b="0" sz="1600" strike="noStrike">
              <a:latin typeface="Arial"/>
              <a:ea typeface="Arial"/>
              <a:cs typeface="Arial"/>
              <a:sym typeface="Arial"/>
            </a:endParaRPr>
          </a:p>
          <a:p>
            <a:pPr indent="0" lvl="0" marL="0" marR="0" rtl="0" algn="l">
              <a:lnSpc>
                <a:spcPct val="100000"/>
              </a:lnSpc>
              <a:spcBef>
                <a:spcPts val="0"/>
              </a:spcBef>
              <a:spcAft>
                <a:spcPts val="0"/>
              </a:spcAft>
              <a:buNone/>
            </a:pPr>
            <a:r>
              <a:t/>
            </a:r>
            <a:endParaRPr b="0" sz="1600" strike="noStrike">
              <a:latin typeface="Arial"/>
              <a:ea typeface="Arial"/>
              <a:cs typeface="Arial"/>
              <a:sym typeface="Arial"/>
            </a:endParaRPr>
          </a:p>
          <a:p>
            <a:pPr indent="0" lvl="0" marL="0" marR="0" rtl="0" algn="l">
              <a:lnSpc>
                <a:spcPct val="100000"/>
              </a:lnSpc>
              <a:spcBef>
                <a:spcPts val="0"/>
              </a:spcBef>
              <a:spcAft>
                <a:spcPts val="0"/>
              </a:spcAft>
              <a:buNone/>
            </a:pPr>
            <a:r>
              <a:t/>
            </a:r>
            <a:endParaRPr b="0" sz="1600" strike="noStrike">
              <a:latin typeface="Arial"/>
              <a:ea typeface="Arial"/>
              <a:cs typeface="Arial"/>
              <a:sym typeface="Arial"/>
            </a:endParaRPr>
          </a:p>
          <a:p>
            <a:pPr indent="0" lvl="0" marL="0" marR="0" rtl="0" algn="l">
              <a:lnSpc>
                <a:spcPct val="100000"/>
              </a:lnSpc>
              <a:spcBef>
                <a:spcPts val="0"/>
              </a:spcBef>
              <a:spcAft>
                <a:spcPts val="0"/>
              </a:spcAft>
              <a:buNone/>
            </a:pPr>
            <a:r>
              <a:t/>
            </a:r>
            <a:endParaRPr b="0" sz="1600" strike="noStrike">
              <a:latin typeface="Arial"/>
              <a:ea typeface="Arial"/>
              <a:cs typeface="Arial"/>
              <a:sym typeface="Arial"/>
            </a:endParaRPr>
          </a:p>
        </p:txBody>
      </p:sp>
      <p:pic>
        <p:nvPicPr>
          <p:cNvPr id="377" name="Google Shape;377;p58"/>
          <p:cNvPicPr preferRelativeResize="0"/>
          <p:nvPr/>
        </p:nvPicPr>
        <p:blipFill rotWithShape="1">
          <a:blip r:embed="rId3">
            <a:alphaModFix/>
          </a:blip>
          <a:srcRect b="0" l="0" r="0" t="0"/>
          <a:stretch/>
        </p:blipFill>
        <p:spPr>
          <a:xfrm>
            <a:off x="2743200" y="1444320"/>
            <a:ext cx="6103080" cy="2064600"/>
          </a:xfrm>
          <a:prstGeom prst="rect">
            <a:avLst/>
          </a:prstGeom>
          <a:noFill/>
          <a:ln>
            <a:noFill/>
          </a:ln>
        </p:spPr>
      </p:pic>
      <p:sp>
        <p:nvSpPr>
          <p:cNvPr id="378" name="Google Shape;378;p58"/>
          <p:cNvSpPr txBox="1"/>
          <p:nvPr/>
        </p:nvSpPr>
        <p:spPr>
          <a:xfrm>
            <a:off x="2651760" y="3566160"/>
            <a:ext cx="6126600" cy="27903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b="0" lang="en-US" sz="1600" strike="noStrike">
                <a:latin typeface="Arial"/>
                <a:ea typeface="Arial"/>
                <a:cs typeface="Arial"/>
                <a:sym typeface="Arial"/>
              </a:rPr>
              <a:t>The name of the occupant has mostly been lost, except for the theophoric ending “-yahu,” but he is described as being “over the house.” In a 1953 article, the great epigraphist Nahman Avigad convincingly demonstrated that this tomb belonged to Shebnayahu, or Shebna, the steward in King Hezekiah’s palace whom Isaiah castigates for having an elaborate tomb hewn for himself, “an abode on the cliff” </a:t>
            </a:r>
            <a:endParaRPr b="0" sz="1600" strike="noStrike">
              <a:latin typeface="Arial"/>
              <a:ea typeface="Arial"/>
              <a:cs typeface="Arial"/>
              <a:sym typeface="Arial"/>
            </a:endParaRPr>
          </a:p>
        </p:txBody>
      </p:sp>
      <p:sp>
        <p:nvSpPr>
          <p:cNvPr id="379" name="Google Shape;379;p58"/>
          <p:cNvSpPr/>
          <p:nvPr/>
        </p:nvSpPr>
        <p:spPr>
          <a:xfrm>
            <a:off x="2654280" y="5326920"/>
            <a:ext cx="6217800" cy="638400"/>
          </a:xfrm>
          <a:prstGeom prst="rect">
            <a:avLst/>
          </a:prstGeom>
          <a:noFill/>
          <a:ln>
            <a:noFill/>
          </a:ln>
        </p:spPr>
        <p:txBody>
          <a:bodyPr anchorCtr="0" anchor="t" bIns="45000" lIns="90000" spcFirstLastPara="1" rIns="90000" wrap="square" tIns="45000">
            <a:noAutofit/>
          </a:bodyPr>
          <a:lstStyle/>
          <a:p>
            <a:pPr indent="0" lvl="0" marL="0" marR="0" rtl="0" algn="ctr">
              <a:lnSpc>
                <a:spcPct val="100000"/>
              </a:lnSpc>
              <a:spcBef>
                <a:spcPts val="0"/>
              </a:spcBef>
              <a:spcAft>
                <a:spcPts val="0"/>
              </a:spcAft>
              <a:buNone/>
            </a:pPr>
            <a:r>
              <a:rPr b="0" lang="en-US" sz="1800" strike="noStrike">
                <a:solidFill>
                  <a:srgbClr val="000000"/>
                </a:solidFill>
                <a:latin typeface="Arial"/>
                <a:ea typeface="Arial"/>
                <a:cs typeface="Arial"/>
                <a:sym typeface="Arial"/>
              </a:rPr>
              <a:t>Biblical Archaeology Review 35:3, May/June 2009</a:t>
            </a:r>
            <a:endParaRPr b="0" sz="1800" strike="noStrike">
              <a:latin typeface="Arial"/>
              <a:ea typeface="Arial"/>
              <a:cs typeface="Arial"/>
              <a:sym typeface="Arial"/>
            </a:endParaRPr>
          </a:p>
          <a:p>
            <a:pPr indent="0" lvl="0" marL="0" marR="0" rtl="0" algn="ctr">
              <a:lnSpc>
                <a:spcPct val="100000"/>
              </a:lnSpc>
              <a:spcBef>
                <a:spcPts val="0"/>
              </a:spcBef>
              <a:spcAft>
                <a:spcPts val="0"/>
              </a:spcAft>
              <a:buNone/>
            </a:pPr>
            <a:r>
              <a:rPr b="0" lang="en-US" sz="1800" strike="noStrike">
                <a:solidFill>
                  <a:srgbClr val="CC5E28"/>
                </a:solidFill>
                <a:latin typeface="Arial"/>
                <a:ea typeface="Arial"/>
                <a:cs typeface="Arial"/>
                <a:sym typeface="Arial"/>
              </a:rPr>
              <a:t>Tracking Down Shebnayahu, Servant of the King</a:t>
            </a:r>
            <a:endParaRPr b="0" sz="1800" strike="noStrike">
              <a:latin typeface="Arial"/>
              <a:ea typeface="Arial"/>
              <a:cs typeface="Arial"/>
              <a:sym typeface="Arial"/>
            </a:endParaRPr>
          </a:p>
        </p:txBody>
      </p:sp>
      <p:sp>
        <p:nvSpPr>
          <p:cNvPr id="380" name="Google Shape;380;p58"/>
          <p:cNvSpPr/>
          <p:nvPr/>
        </p:nvSpPr>
        <p:spPr>
          <a:xfrm>
            <a:off x="1920240" y="6037560"/>
            <a:ext cx="5760600" cy="638400"/>
          </a:xfrm>
          <a:prstGeom prst="rect">
            <a:avLst/>
          </a:prstGeom>
          <a:noFill/>
          <a:ln>
            <a:noFill/>
          </a:ln>
        </p:spPr>
        <p:txBody>
          <a:bodyPr anchorCtr="0" anchor="t" bIns="45000" lIns="90000" spcFirstLastPara="1" rIns="90000" wrap="square" tIns="45000">
            <a:noAutofit/>
          </a:bodyPr>
          <a:lstStyle/>
          <a:p>
            <a:pPr indent="0" lvl="0" marL="0" marR="0" rtl="0" algn="ctr">
              <a:lnSpc>
                <a:spcPct val="100000"/>
              </a:lnSpc>
              <a:spcBef>
                <a:spcPts val="0"/>
              </a:spcBef>
              <a:spcAft>
                <a:spcPts val="0"/>
              </a:spcAft>
              <a:buNone/>
            </a:pPr>
            <a:r>
              <a:rPr b="0" lang="en-US" sz="1800" strike="noStrike">
                <a:solidFill>
                  <a:srgbClr val="000000"/>
                </a:solidFill>
                <a:latin typeface="Arial"/>
                <a:ea typeface="Arial"/>
                <a:cs typeface="Arial"/>
                <a:sym typeface="Arial"/>
              </a:rPr>
              <a:t>Biblical Archaeology Review 20:3, May/June 1994</a:t>
            </a:r>
            <a:endParaRPr b="0" sz="1800" strike="noStrike">
              <a:latin typeface="Arial"/>
              <a:ea typeface="Arial"/>
              <a:cs typeface="Arial"/>
              <a:sym typeface="Arial"/>
            </a:endParaRPr>
          </a:p>
          <a:p>
            <a:pPr indent="0" lvl="0" marL="0" marR="0" rtl="0" algn="ctr">
              <a:lnSpc>
                <a:spcPct val="100000"/>
              </a:lnSpc>
              <a:spcBef>
                <a:spcPts val="0"/>
              </a:spcBef>
              <a:spcAft>
                <a:spcPts val="0"/>
              </a:spcAft>
              <a:buNone/>
            </a:pPr>
            <a:r>
              <a:rPr b="0" lang="en-US" sz="1800" strike="noStrike">
                <a:solidFill>
                  <a:srgbClr val="CC5E28"/>
                </a:solidFill>
                <a:latin typeface="Arial"/>
                <a:ea typeface="Arial"/>
                <a:cs typeface="Arial"/>
                <a:sym typeface="Arial"/>
              </a:rPr>
              <a:t>The Tombs of Silwan</a:t>
            </a:r>
            <a:endParaRPr b="0" sz="1800" strike="noStrike">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4" name="Shape 384"/>
        <p:cNvGrpSpPr/>
        <p:nvPr/>
      </p:nvGrpSpPr>
      <p:grpSpPr>
        <a:xfrm>
          <a:off x="0" y="0"/>
          <a:ext cx="0" cy="0"/>
          <a:chOff x="0" y="0"/>
          <a:chExt cx="0" cy="0"/>
        </a:xfrm>
      </p:grpSpPr>
      <p:sp>
        <p:nvSpPr>
          <p:cNvPr id="385" name="Google Shape;385;p59"/>
          <p:cNvSpPr/>
          <p:nvPr/>
        </p:nvSpPr>
        <p:spPr>
          <a:xfrm>
            <a:off x="457200" y="1281600"/>
            <a:ext cx="8321100" cy="19188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b="0" lang="en-US" sz="1700" strike="noStrike">
                <a:solidFill>
                  <a:srgbClr val="000000"/>
                </a:solidFill>
                <a:latin typeface="Arial"/>
                <a:ea typeface="Arial"/>
                <a:cs typeface="Arial"/>
                <a:sym typeface="Arial"/>
              </a:rPr>
              <a:t>The Assyrian king Sennacherib (705–681 B.C.E.) sits high on his throne in a relief depicting his conquest of the Judahite town of Lachish in 701 B.C.E. In that year Sennacherib rampaged through Judah, destroying Jewish towns but failing to capture Jerusalem. His invasion was a catastrophe for Judah but a boon for archaeologists like author Oded Borowski, who uses the destruction layer to piece together important details about life in the time of King Hezekiah, ruler of Judah during Sennacherib’s invasion.</a:t>
            </a:r>
            <a:endParaRPr b="0" sz="1700" strike="noStrike">
              <a:latin typeface="Arial"/>
              <a:ea typeface="Arial"/>
              <a:cs typeface="Arial"/>
              <a:sym typeface="Arial"/>
            </a:endParaRPr>
          </a:p>
        </p:txBody>
      </p:sp>
      <p:sp>
        <p:nvSpPr>
          <p:cNvPr id="386" name="Google Shape;386;p59"/>
          <p:cNvSpPr/>
          <p:nvPr/>
        </p:nvSpPr>
        <p:spPr>
          <a:xfrm>
            <a:off x="457200" y="110520"/>
            <a:ext cx="8229000" cy="1142400"/>
          </a:xfrm>
          <a:prstGeom prst="rect">
            <a:avLst/>
          </a:prstGeom>
          <a:noFill/>
          <a:ln>
            <a:noFill/>
          </a:ln>
        </p:spPr>
        <p:txBody>
          <a:bodyPr anchorCtr="0" anchor="ctr" bIns="45000" lIns="90000" spcFirstLastPara="1" rIns="90000" wrap="square" tIns="45000">
            <a:noAutofit/>
          </a:bodyPr>
          <a:lstStyle/>
          <a:p>
            <a:pPr indent="0" lvl="0" marL="0" marR="0" rtl="0" algn="ctr">
              <a:lnSpc>
                <a:spcPct val="100000"/>
              </a:lnSpc>
              <a:spcBef>
                <a:spcPts val="0"/>
              </a:spcBef>
              <a:spcAft>
                <a:spcPts val="0"/>
              </a:spcAft>
              <a:buNone/>
            </a:pPr>
            <a:r>
              <a:rPr b="1" lang="en-US" sz="5400" strike="noStrike">
                <a:solidFill>
                  <a:srgbClr val="046380"/>
                </a:solidFill>
                <a:latin typeface="Arial"/>
                <a:ea typeface="Arial"/>
                <a:cs typeface="Arial"/>
                <a:sym typeface="Arial"/>
              </a:rPr>
              <a:t>The Battle of Lachish</a:t>
            </a:r>
            <a:endParaRPr b="0" sz="5400" strike="noStrike">
              <a:latin typeface="Arial"/>
              <a:ea typeface="Arial"/>
              <a:cs typeface="Arial"/>
              <a:sym typeface="Arial"/>
            </a:endParaRPr>
          </a:p>
        </p:txBody>
      </p:sp>
      <p:sp>
        <p:nvSpPr>
          <p:cNvPr id="387" name="Google Shape;387;p59"/>
          <p:cNvSpPr/>
          <p:nvPr/>
        </p:nvSpPr>
        <p:spPr>
          <a:xfrm>
            <a:off x="473400" y="3331080"/>
            <a:ext cx="3751500" cy="6396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b="0" i="1" lang="en-US" sz="1600" strike="noStrike">
                <a:solidFill>
                  <a:srgbClr val="000000"/>
                </a:solidFill>
                <a:latin typeface="Book Antiqua"/>
                <a:ea typeface="Book Antiqua"/>
                <a:cs typeface="Book Antiqua"/>
                <a:sym typeface="Book Antiqua"/>
              </a:rPr>
              <a:t>“I laid waste the large district of Judah and made the overbearing and proud Hezekiah, its king, bow in submission,” </a:t>
            </a:r>
            <a:r>
              <a:rPr b="0" lang="en-US" sz="1600" strike="noStrike">
                <a:solidFill>
                  <a:srgbClr val="000000"/>
                </a:solidFill>
                <a:latin typeface="Book Antiqua"/>
                <a:ea typeface="Book Antiqua"/>
                <a:cs typeface="Book Antiqua"/>
                <a:sym typeface="Book Antiqua"/>
              </a:rPr>
              <a:t>boasts Sennacherib, monarch of Assyria, in a preserved cuneiform inscription.</a:t>
            </a:r>
            <a:r>
              <a:rPr b="0" i="1" lang="en-US" sz="1600" strike="noStrike">
                <a:solidFill>
                  <a:srgbClr val="000000"/>
                </a:solidFill>
                <a:latin typeface="Book Antiqua"/>
                <a:ea typeface="Book Antiqua"/>
                <a:cs typeface="Book Antiqua"/>
                <a:sym typeface="Book Antiqua"/>
              </a:rPr>
              <a:t> “I laid siege to 46 of his strong cities: ... and conquered (them),”</a:t>
            </a:r>
            <a:endParaRPr b="0" sz="1600" strike="noStrike">
              <a:latin typeface="Arial"/>
              <a:ea typeface="Arial"/>
              <a:cs typeface="Arial"/>
              <a:sym typeface="Arial"/>
            </a:endParaRPr>
          </a:p>
        </p:txBody>
      </p:sp>
      <p:sp>
        <p:nvSpPr>
          <p:cNvPr id="388" name="Google Shape;388;p59"/>
          <p:cNvSpPr/>
          <p:nvPr/>
        </p:nvSpPr>
        <p:spPr>
          <a:xfrm>
            <a:off x="2286000" y="2690280"/>
            <a:ext cx="4571400" cy="36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89" name="Google Shape;389;p59"/>
          <p:cNvPicPr preferRelativeResize="0"/>
          <p:nvPr/>
        </p:nvPicPr>
        <p:blipFill rotWithShape="1">
          <a:blip r:embed="rId3">
            <a:alphaModFix/>
          </a:blip>
          <a:srcRect b="0" l="0" r="0" t="0"/>
          <a:stretch/>
        </p:blipFill>
        <p:spPr>
          <a:xfrm>
            <a:off x="4480560" y="3212640"/>
            <a:ext cx="4297680" cy="3366360"/>
          </a:xfrm>
          <a:prstGeom prst="rect">
            <a:avLst/>
          </a:prstGeom>
          <a:noFill/>
          <a:ln>
            <a:noFill/>
          </a:ln>
        </p:spPr>
      </p:pic>
      <p:sp>
        <p:nvSpPr>
          <p:cNvPr id="390" name="Google Shape;390;p59"/>
          <p:cNvSpPr/>
          <p:nvPr/>
        </p:nvSpPr>
        <p:spPr>
          <a:xfrm>
            <a:off x="457200" y="5577840"/>
            <a:ext cx="3657600" cy="912600"/>
          </a:xfrm>
          <a:prstGeom prst="rect">
            <a:avLst/>
          </a:prstGeom>
          <a:noFill/>
          <a:ln>
            <a:noFill/>
          </a:ln>
        </p:spPr>
        <p:txBody>
          <a:bodyPr anchorCtr="0" anchor="t" bIns="45000" lIns="90000" spcFirstLastPara="1" rIns="90000" wrap="square" tIns="45000">
            <a:noAutofit/>
          </a:bodyPr>
          <a:lstStyle/>
          <a:p>
            <a:pPr indent="0" lvl="0" marL="0" marR="0" rtl="0" algn="ctr">
              <a:lnSpc>
                <a:spcPct val="100000"/>
              </a:lnSpc>
              <a:spcBef>
                <a:spcPts val="0"/>
              </a:spcBef>
              <a:spcAft>
                <a:spcPts val="0"/>
              </a:spcAft>
              <a:buNone/>
            </a:pPr>
            <a:r>
              <a:rPr b="0" lang="en-US" sz="1800" strike="noStrike">
                <a:solidFill>
                  <a:srgbClr val="000000"/>
                </a:solidFill>
                <a:latin typeface="Arial"/>
                <a:ea typeface="Arial"/>
                <a:cs typeface="Arial"/>
                <a:sym typeface="Arial"/>
              </a:rPr>
              <a:t>Biblical Archaeology Review 31:3, May/June 2005</a:t>
            </a:r>
            <a:endParaRPr b="0" sz="1800" strike="noStrike">
              <a:latin typeface="Arial"/>
              <a:ea typeface="Arial"/>
              <a:cs typeface="Arial"/>
              <a:sym typeface="Arial"/>
            </a:endParaRPr>
          </a:p>
          <a:p>
            <a:pPr indent="0" lvl="0" marL="0" marR="0" rtl="0" algn="ctr">
              <a:lnSpc>
                <a:spcPct val="100000"/>
              </a:lnSpc>
              <a:spcBef>
                <a:spcPts val="0"/>
              </a:spcBef>
              <a:spcAft>
                <a:spcPts val="0"/>
              </a:spcAft>
              <a:buNone/>
            </a:pPr>
            <a:r>
              <a:rPr b="0" lang="en-US" sz="1800" strike="noStrike">
                <a:solidFill>
                  <a:srgbClr val="CC5E28"/>
                </a:solidFill>
                <a:latin typeface="Arial"/>
                <a:ea typeface="Arial"/>
                <a:cs typeface="Arial"/>
                <a:sym typeface="Arial"/>
              </a:rPr>
              <a:t>In the Path of Sennacherib</a:t>
            </a:r>
            <a:endParaRPr b="0" sz="1800" strike="noStrike">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5" name="Shape 395"/>
        <p:cNvGrpSpPr/>
        <p:nvPr/>
      </p:nvGrpSpPr>
      <p:grpSpPr>
        <a:xfrm>
          <a:off x="0" y="0"/>
          <a:ext cx="0" cy="0"/>
          <a:chOff x="0" y="0"/>
          <a:chExt cx="0" cy="0"/>
        </a:xfrm>
      </p:grpSpPr>
      <p:sp>
        <p:nvSpPr>
          <p:cNvPr id="396" name="Google Shape;396;p60"/>
          <p:cNvSpPr/>
          <p:nvPr/>
        </p:nvSpPr>
        <p:spPr>
          <a:xfrm>
            <a:off x="688320" y="379440"/>
            <a:ext cx="7755600" cy="1053300"/>
          </a:xfrm>
          <a:prstGeom prst="rect">
            <a:avLst/>
          </a:prstGeom>
          <a:noFill/>
          <a:ln>
            <a:noFill/>
          </a:ln>
        </p:spPr>
        <p:txBody>
          <a:bodyPr anchorCtr="0" anchor="ctr" bIns="45000" lIns="90000" spcFirstLastPara="1" rIns="90000" wrap="square" tIns="45000">
            <a:noAutofit/>
          </a:bodyPr>
          <a:lstStyle/>
          <a:p>
            <a:pPr indent="0" lvl="0" marL="0" marR="0" rtl="0" algn="ctr">
              <a:lnSpc>
                <a:spcPct val="100000"/>
              </a:lnSpc>
              <a:spcBef>
                <a:spcPts val="0"/>
              </a:spcBef>
              <a:spcAft>
                <a:spcPts val="0"/>
              </a:spcAft>
              <a:buNone/>
            </a:pPr>
            <a:r>
              <a:rPr b="1" lang="en-US" sz="5400" strike="noStrike">
                <a:solidFill>
                  <a:srgbClr val="046380"/>
                </a:solidFill>
                <a:latin typeface="Arial"/>
                <a:ea typeface="Arial"/>
                <a:cs typeface="Arial"/>
                <a:sym typeface="Arial"/>
              </a:rPr>
              <a:t>Judean Archer</a:t>
            </a:r>
            <a:endParaRPr b="0" sz="5400" strike="noStrike">
              <a:latin typeface="Arial"/>
              <a:ea typeface="Arial"/>
              <a:cs typeface="Arial"/>
              <a:sym typeface="Arial"/>
            </a:endParaRPr>
          </a:p>
        </p:txBody>
      </p:sp>
      <p:pic>
        <p:nvPicPr>
          <p:cNvPr id="397" name="Google Shape;397;p60"/>
          <p:cNvPicPr preferRelativeResize="0"/>
          <p:nvPr/>
        </p:nvPicPr>
        <p:blipFill rotWithShape="1">
          <a:blip r:embed="rId3">
            <a:alphaModFix/>
          </a:blip>
          <a:srcRect b="0" l="0" r="0" t="0"/>
          <a:stretch/>
        </p:blipFill>
        <p:spPr>
          <a:xfrm>
            <a:off x="530280" y="2040840"/>
            <a:ext cx="3657240" cy="3939840"/>
          </a:xfrm>
          <a:prstGeom prst="rect">
            <a:avLst/>
          </a:prstGeom>
          <a:noFill/>
          <a:ln>
            <a:noFill/>
          </a:ln>
        </p:spPr>
      </p:pic>
      <p:sp>
        <p:nvSpPr>
          <p:cNvPr id="398" name="Google Shape;398;p60"/>
          <p:cNvSpPr/>
          <p:nvPr/>
        </p:nvSpPr>
        <p:spPr>
          <a:xfrm>
            <a:off x="4417920" y="3395880"/>
            <a:ext cx="4356000" cy="28326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b="0" lang="en-US" sz="1800" strike="noStrike">
                <a:solidFill>
                  <a:srgbClr val="000000"/>
                </a:solidFill>
                <a:latin typeface="Arial"/>
                <a:ea typeface="Arial"/>
                <a:cs typeface="Arial"/>
                <a:sym typeface="Arial"/>
              </a:rPr>
              <a:t>This phosphorite seal bearing an elegant image of an Assyrian-style archer prepared to shoot is one of several First Temple period seals that were found in the rubble of the four-room house. Despite the Assyrian artistry, the inscription is in Hebrew and identifies its owner: l’Hagav, or “[belonging] to Hagav.”</a:t>
            </a:r>
            <a:endParaRPr b="0" sz="1800" strike="noStrike">
              <a:latin typeface="Arial"/>
              <a:ea typeface="Arial"/>
              <a:cs typeface="Arial"/>
              <a:sym typeface="Arial"/>
            </a:endParaRPr>
          </a:p>
        </p:txBody>
      </p:sp>
      <p:sp>
        <p:nvSpPr>
          <p:cNvPr id="399" name="Google Shape;399;p60"/>
          <p:cNvSpPr/>
          <p:nvPr/>
        </p:nvSpPr>
        <p:spPr>
          <a:xfrm>
            <a:off x="4417920" y="1912320"/>
            <a:ext cx="4356000" cy="13098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b="1" lang="en-US" sz="2000" strike="noStrike">
                <a:solidFill>
                  <a:srgbClr val="000000"/>
                </a:solidFill>
                <a:latin typeface="Arial"/>
                <a:ea typeface="Arial"/>
                <a:cs typeface="Arial"/>
                <a:sym typeface="Arial"/>
              </a:rPr>
              <a:t>Isaiah 7:24 </a:t>
            </a:r>
            <a:endParaRPr b="0" sz="2000" strike="noStrike">
              <a:latin typeface="Arial"/>
              <a:ea typeface="Arial"/>
              <a:cs typeface="Arial"/>
              <a:sym typeface="Arial"/>
            </a:endParaRPr>
          </a:p>
          <a:p>
            <a:pPr indent="0" lvl="0" marL="0" marR="0" rtl="0" algn="l">
              <a:lnSpc>
                <a:spcPct val="100000"/>
              </a:lnSpc>
              <a:spcBef>
                <a:spcPts val="0"/>
              </a:spcBef>
              <a:spcAft>
                <a:spcPts val="0"/>
              </a:spcAft>
              <a:buNone/>
            </a:pPr>
            <a:r>
              <a:rPr b="0" i="1" lang="en-US" sz="2000" strike="noStrike">
                <a:solidFill>
                  <a:srgbClr val="000000"/>
                </a:solidFill>
                <a:latin typeface="Arial"/>
                <a:ea typeface="Arial"/>
                <a:cs typeface="Arial"/>
                <a:sym typeface="Arial"/>
              </a:rPr>
              <a:t>“Hunters will go there with </a:t>
            </a:r>
            <a:r>
              <a:rPr b="1" i="1" lang="en-US" sz="2000" strike="noStrike">
                <a:solidFill>
                  <a:srgbClr val="CC5E28"/>
                </a:solidFill>
                <a:latin typeface="Arial"/>
                <a:ea typeface="Arial"/>
                <a:cs typeface="Arial"/>
                <a:sym typeface="Arial"/>
              </a:rPr>
              <a:t>bow and arrow</a:t>
            </a:r>
            <a:r>
              <a:rPr b="0" i="1" lang="en-US" sz="2000" strike="noStrike">
                <a:solidFill>
                  <a:srgbClr val="000000"/>
                </a:solidFill>
                <a:latin typeface="Arial"/>
                <a:ea typeface="Arial"/>
                <a:cs typeface="Arial"/>
                <a:sym typeface="Arial"/>
              </a:rPr>
              <a:t>, for the land will be covered with briers and thorns.”</a:t>
            </a:r>
            <a:endParaRPr b="0" sz="2000" strike="noStrike">
              <a:latin typeface="Arial"/>
              <a:ea typeface="Arial"/>
              <a:cs typeface="Arial"/>
              <a:sym typeface="Arial"/>
            </a:endParaRPr>
          </a:p>
        </p:txBody>
      </p:sp>
      <p:sp>
        <p:nvSpPr>
          <p:cNvPr id="400" name="Google Shape;400;p60"/>
          <p:cNvSpPr/>
          <p:nvPr/>
        </p:nvSpPr>
        <p:spPr>
          <a:xfrm>
            <a:off x="731520" y="6126480"/>
            <a:ext cx="7680900" cy="638400"/>
          </a:xfrm>
          <a:prstGeom prst="rect">
            <a:avLst/>
          </a:prstGeom>
          <a:noFill/>
          <a:ln>
            <a:noFill/>
          </a:ln>
        </p:spPr>
        <p:txBody>
          <a:bodyPr anchorCtr="0" anchor="t" bIns="45000" lIns="90000" spcFirstLastPara="1" rIns="90000" wrap="square" tIns="45000">
            <a:noAutofit/>
          </a:bodyPr>
          <a:lstStyle/>
          <a:p>
            <a:pPr indent="0" lvl="0" marL="0" marR="0" rtl="0" algn="ctr">
              <a:lnSpc>
                <a:spcPct val="100000"/>
              </a:lnSpc>
              <a:spcBef>
                <a:spcPts val="0"/>
              </a:spcBef>
              <a:spcAft>
                <a:spcPts val="0"/>
              </a:spcAft>
              <a:buNone/>
            </a:pPr>
            <a:r>
              <a:rPr b="0" lang="en-US" sz="1800" strike="noStrike">
                <a:solidFill>
                  <a:srgbClr val="000000"/>
                </a:solidFill>
                <a:latin typeface="Arial"/>
                <a:ea typeface="Arial"/>
                <a:cs typeface="Arial"/>
                <a:sym typeface="Arial"/>
              </a:rPr>
              <a:t>Biblical Archaeology Review 38:1, January/February 2012</a:t>
            </a:r>
            <a:endParaRPr b="0" sz="1800" strike="noStrike">
              <a:latin typeface="Arial"/>
              <a:ea typeface="Arial"/>
              <a:cs typeface="Arial"/>
              <a:sym typeface="Arial"/>
            </a:endParaRPr>
          </a:p>
          <a:p>
            <a:pPr indent="0" lvl="0" marL="0" marR="0" rtl="0" algn="ctr">
              <a:lnSpc>
                <a:spcPct val="100000"/>
              </a:lnSpc>
              <a:spcBef>
                <a:spcPts val="0"/>
              </a:spcBef>
              <a:spcAft>
                <a:spcPts val="0"/>
              </a:spcAft>
              <a:buNone/>
            </a:pPr>
            <a:r>
              <a:rPr b="0" lang="en-US" sz="1800" strike="noStrike">
                <a:solidFill>
                  <a:srgbClr val="CC5E28"/>
                </a:solidFill>
                <a:latin typeface="Arial"/>
                <a:ea typeface="Arial"/>
                <a:cs typeface="Arial"/>
                <a:sym typeface="Arial"/>
              </a:rPr>
              <a:t>Layers of Ancient Jerusalem</a:t>
            </a:r>
            <a:endParaRPr b="0" sz="1800" strike="noStrike">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4" name="Shape 404"/>
        <p:cNvGrpSpPr/>
        <p:nvPr/>
      </p:nvGrpSpPr>
      <p:grpSpPr>
        <a:xfrm>
          <a:off x="0" y="0"/>
          <a:ext cx="0" cy="0"/>
          <a:chOff x="0" y="0"/>
          <a:chExt cx="0" cy="0"/>
        </a:xfrm>
      </p:grpSpPr>
      <p:sp>
        <p:nvSpPr>
          <p:cNvPr id="405" name="Google Shape;405;p61"/>
          <p:cNvSpPr/>
          <p:nvPr/>
        </p:nvSpPr>
        <p:spPr>
          <a:xfrm>
            <a:off x="536040" y="409320"/>
            <a:ext cx="8071500" cy="1053300"/>
          </a:xfrm>
          <a:prstGeom prst="rect">
            <a:avLst/>
          </a:prstGeom>
          <a:noFill/>
          <a:ln>
            <a:noFill/>
          </a:ln>
        </p:spPr>
        <p:txBody>
          <a:bodyPr anchorCtr="0" anchor="ctr" bIns="45000" lIns="90000" spcFirstLastPara="1" rIns="90000" wrap="square" tIns="45000">
            <a:noAutofit/>
          </a:bodyPr>
          <a:lstStyle/>
          <a:p>
            <a:pPr indent="0" lvl="0" marL="0" marR="0" rtl="0" algn="ctr">
              <a:lnSpc>
                <a:spcPct val="100000"/>
              </a:lnSpc>
              <a:spcBef>
                <a:spcPts val="0"/>
              </a:spcBef>
              <a:spcAft>
                <a:spcPts val="0"/>
              </a:spcAft>
              <a:buNone/>
            </a:pPr>
            <a:r>
              <a:rPr b="1" lang="en-US" sz="4000" strike="noStrike">
                <a:solidFill>
                  <a:srgbClr val="046380"/>
                </a:solidFill>
                <a:latin typeface="Arial"/>
                <a:ea typeface="Arial"/>
                <a:cs typeface="Arial"/>
                <a:sym typeface="Arial"/>
              </a:rPr>
              <a:t>Sennacherib’s Camp Depicted on Lachish Relief</a:t>
            </a:r>
            <a:endParaRPr b="0" sz="4000" strike="noStrike">
              <a:latin typeface="Arial"/>
              <a:ea typeface="Arial"/>
              <a:cs typeface="Arial"/>
              <a:sym typeface="Arial"/>
            </a:endParaRPr>
          </a:p>
        </p:txBody>
      </p:sp>
      <p:pic>
        <p:nvPicPr>
          <p:cNvPr id="406" name="Google Shape;406;p61"/>
          <p:cNvPicPr preferRelativeResize="0"/>
          <p:nvPr/>
        </p:nvPicPr>
        <p:blipFill rotWithShape="1">
          <a:blip r:embed="rId3">
            <a:alphaModFix/>
          </a:blip>
          <a:srcRect b="0" l="0" r="0" t="0"/>
          <a:stretch/>
        </p:blipFill>
        <p:spPr>
          <a:xfrm>
            <a:off x="239400" y="1645920"/>
            <a:ext cx="3235320" cy="2286000"/>
          </a:xfrm>
          <a:prstGeom prst="rect">
            <a:avLst/>
          </a:prstGeom>
          <a:noFill/>
          <a:ln>
            <a:noFill/>
          </a:ln>
        </p:spPr>
      </p:pic>
      <p:pic>
        <p:nvPicPr>
          <p:cNvPr id="407" name="Google Shape;407;p61"/>
          <p:cNvPicPr preferRelativeResize="0"/>
          <p:nvPr/>
        </p:nvPicPr>
        <p:blipFill rotWithShape="1">
          <a:blip r:embed="rId4">
            <a:alphaModFix/>
          </a:blip>
          <a:srcRect b="0" l="0" r="0" t="0"/>
          <a:stretch/>
        </p:blipFill>
        <p:spPr>
          <a:xfrm>
            <a:off x="3882240" y="1645920"/>
            <a:ext cx="4987439" cy="3431520"/>
          </a:xfrm>
          <a:prstGeom prst="rect">
            <a:avLst/>
          </a:prstGeom>
          <a:noFill/>
          <a:ln>
            <a:noFill/>
          </a:ln>
        </p:spPr>
      </p:pic>
      <p:sp>
        <p:nvSpPr>
          <p:cNvPr id="408" name="Google Shape;408;p61"/>
          <p:cNvSpPr/>
          <p:nvPr/>
        </p:nvSpPr>
        <p:spPr>
          <a:xfrm>
            <a:off x="239400" y="3931920"/>
            <a:ext cx="3566100" cy="28326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b="0" lang="en-US" sz="1800" strike="noStrike">
                <a:solidFill>
                  <a:srgbClr val="000000"/>
                </a:solidFill>
                <a:latin typeface="Arial"/>
                <a:ea typeface="Arial"/>
                <a:cs typeface="Arial"/>
                <a:sym typeface="Arial"/>
              </a:rPr>
              <a:t>Assyrian fortified camp marks the end of the series of relief slabs at the right hand side. The relief artist has presented a bird’s eye view of the fortifications and a frontal view of the elements inside the camp: people, animals and tents. A wide thoroughfare bisects the camp horizontally.</a:t>
            </a:r>
            <a:endParaRPr b="0" sz="1800" strike="noStrike">
              <a:latin typeface="Arial"/>
              <a:ea typeface="Arial"/>
              <a:cs typeface="Arial"/>
              <a:sym typeface="Arial"/>
            </a:endParaRPr>
          </a:p>
        </p:txBody>
      </p:sp>
      <p:sp>
        <p:nvSpPr>
          <p:cNvPr id="409" name="Google Shape;409;p61"/>
          <p:cNvSpPr/>
          <p:nvPr/>
        </p:nvSpPr>
        <p:spPr>
          <a:xfrm>
            <a:off x="3840480" y="5394960"/>
            <a:ext cx="4846200" cy="1186800"/>
          </a:xfrm>
          <a:prstGeom prst="rect">
            <a:avLst/>
          </a:prstGeom>
          <a:noFill/>
          <a:ln>
            <a:noFill/>
          </a:ln>
        </p:spPr>
        <p:txBody>
          <a:bodyPr anchorCtr="0" anchor="t" bIns="45000" lIns="90000" spcFirstLastPara="1" rIns="90000" wrap="square" tIns="45000">
            <a:noAutofit/>
          </a:bodyPr>
          <a:lstStyle/>
          <a:p>
            <a:pPr indent="0" lvl="0" marL="0" marR="0" rtl="0" algn="ctr">
              <a:lnSpc>
                <a:spcPct val="100000"/>
              </a:lnSpc>
              <a:spcBef>
                <a:spcPts val="0"/>
              </a:spcBef>
              <a:spcAft>
                <a:spcPts val="0"/>
              </a:spcAft>
              <a:buNone/>
            </a:pPr>
            <a:r>
              <a:rPr b="0" lang="en-US" sz="1800" strike="noStrike">
                <a:solidFill>
                  <a:srgbClr val="000000"/>
                </a:solidFill>
                <a:latin typeface="Arial"/>
                <a:ea typeface="Arial"/>
                <a:cs typeface="Arial"/>
                <a:sym typeface="Arial"/>
              </a:rPr>
              <a:t>Biblical Archaeology Review 10:2, March/April 1984</a:t>
            </a:r>
            <a:endParaRPr b="0" sz="1800" strike="noStrike">
              <a:latin typeface="Arial"/>
              <a:ea typeface="Arial"/>
              <a:cs typeface="Arial"/>
              <a:sym typeface="Arial"/>
            </a:endParaRPr>
          </a:p>
          <a:p>
            <a:pPr indent="0" lvl="0" marL="0" marR="0" rtl="0" algn="ctr">
              <a:lnSpc>
                <a:spcPct val="100000"/>
              </a:lnSpc>
              <a:spcBef>
                <a:spcPts val="0"/>
              </a:spcBef>
              <a:spcAft>
                <a:spcPts val="0"/>
              </a:spcAft>
              <a:buNone/>
            </a:pPr>
            <a:r>
              <a:rPr b="0" lang="en-US" sz="1800" strike="noStrike">
                <a:solidFill>
                  <a:srgbClr val="CC5E28"/>
                </a:solidFill>
                <a:latin typeface="Arial"/>
                <a:ea typeface="Arial"/>
                <a:cs typeface="Arial"/>
                <a:sym typeface="Arial"/>
              </a:rPr>
              <a:t>Destruction of Judean Fortress Portrayed in Dramatic Eighth-Century B.C. Pictures</a:t>
            </a:r>
            <a:endParaRPr b="0" sz="1800" strike="noStrike">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7" name="Shape 237"/>
        <p:cNvGrpSpPr/>
        <p:nvPr/>
      </p:nvGrpSpPr>
      <p:grpSpPr>
        <a:xfrm>
          <a:off x="0" y="0"/>
          <a:ext cx="0" cy="0"/>
          <a:chOff x="0" y="0"/>
          <a:chExt cx="0" cy="0"/>
        </a:xfrm>
      </p:grpSpPr>
      <p:sp>
        <p:nvSpPr>
          <p:cNvPr id="238" name="Google Shape;238;p44"/>
          <p:cNvSpPr txBox="1"/>
          <p:nvPr>
            <p:ph idx="1" type="body"/>
          </p:nvPr>
        </p:nvSpPr>
        <p:spPr>
          <a:xfrm>
            <a:off x="3600190" y="1861241"/>
            <a:ext cx="4954725" cy="387781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600"/>
              <a:buNone/>
            </a:pPr>
            <a:r>
              <a:rPr lang="en-US" sz="1600"/>
              <a:t>In the absence of an overarching military power in the Near East from 1200–900 B.C., regional empires flourished in the Levant and surrounding areas. On the Anatolian peninsula, Tabal arose from the remains of the dwindled Hittite empire; to its east in northern Syria, Carchemish blossomed. Aram-Zobah later extended from the Biqa Valley in modern Lebanon south to the Galilee and north to Damascus and the Euphrates. The mini-empire of David and Solomon at its height came to dominate the Aram-Zobah empire as far north as the Euphrates, as recorded in 2 Samuel 8 and 10, and controlled territory from the Mediterranean to Edom, Moab and Ammon east of the Jordan and south to the Gulf of Aqaba. With the consolidation of power in Assyria under Ashurnasirpal II (883–859 B.C.), however, the era of mini-empires in the ancient Near East came to an abrupt close.</a:t>
            </a:r>
            <a:endParaRPr/>
          </a:p>
        </p:txBody>
      </p:sp>
      <p:sp>
        <p:nvSpPr>
          <p:cNvPr id="239" name="Google Shape;239;p44"/>
          <p:cNvSpPr txBox="1"/>
          <p:nvPr>
            <p:ph type="title"/>
          </p:nvPr>
        </p:nvSpPr>
        <p:spPr>
          <a:xfrm>
            <a:off x="688490" y="570156"/>
            <a:ext cx="7756263" cy="105425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rgbClr val="046380"/>
              </a:buClr>
              <a:buSzPts val="5400"/>
              <a:buFont typeface="Book Antiqua"/>
              <a:buNone/>
            </a:pPr>
            <a:r>
              <a:rPr b="1" lang="en-US">
                <a:solidFill>
                  <a:srgbClr val="046380"/>
                </a:solidFill>
              </a:rPr>
              <a:t>The United Empire</a:t>
            </a:r>
            <a:endParaRPr b="1">
              <a:solidFill>
                <a:srgbClr val="046380"/>
              </a:solidFill>
            </a:endParaRPr>
          </a:p>
        </p:txBody>
      </p:sp>
      <p:pic>
        <p:nvPicPr>
          <p:cNvPr id="240" name="Google Shape;240;p44"/>
          <p:cNvPicPr preferRelativeResize="0"/>
          <p:nvPr/>
        </p:nvPicPr>
        <p:blipFill rotWithShape="1">
          <a:blip r:embed="rId3">
            <a:alphaModFix/>
          </a:blip>
          <a:srcRect b="0" l="0" r="0" t="0"/>
          <a:stretch/>
        </p:blipFill>
        <p:spPr>
          <a:xfrm>
            <a:off x="598854" y="2010709"/>
            <a:ext cx="2888349" cy="4240621"/>
          </a:xfrm>
          <a:prstGeom prst="rect">
            <a:avLst/>
          </a:prstGeom>
          <a:noFill/>
          <a:ln>
            <a:noFill/>
          </a:ln>
        </p:spPr>
      </p:pic>
      <p:sp>
        <p:nvSpPr>
          <p:cNvPr id="241" name="Google Shape;241;p44"/>
          <p:cNvSpPr txBox="1"/>
          <p:nvPr/>
        </p:nvSpPr>
        <p:spPr>
          <a:xfrm>
            <a:off x="1809199" y="6334780"/>
            <a:ext cx="5514844" cy="52322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400" u="none" cap="none" strike="noStrike">
                <a:solidFill>
                  <a:schemeClr val="dk1"/>
                </a:solidFill>
                <a:latin typeface="Book Antiqua"/>
                <a:ea typeface="Book Antiqua"/>
                <a:cs typeface="Book Antiqua"/>
                <a:sym typeface="Book Antiqua"/>
              </a:rPr>
              <a:t>Biblical Archaeology Review 27:5, September/October 2001</a:t>
            </a:r>
            <a:endParaRPr/>
          </a:p>
          <a:p>
            <a:pPr indent="0" lvl="0" marL="0" marR="0" rtl="0" algn="ctr">
              <a:spcBef>
                <a:spcPts val="0"/>
              </a:spcBef>
              <a:spcAft>
                <a:spcPts val="0"/>
              </a:spcAft>
              <a:buNone/>
            </a:pPr>
            <a:r>
              <a:rPr b="0" i="0" lang="en-US" sz="1400" u="none" cap="none" strike="noStrike">
                <a:solidFill>
                  <a:srgbClr val="CC5E28"/>
                </a:solidFill>
                <a:latin typeface="Book Antiqua"/>
                <a:ea typeface="Book Antiqua"/>
                <a:cs typeface="Book Antiqua"/>
                <a:sym typeface="Book Antiqua"/>
              </a:rPr>
              <a:t>How We Know When Solomon Ruled</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4" name="Shape 414"/>
        <p:cNvGrpSpPr/>
        <p:nvPr/>
      </p:nvGrpSpPr>
      <p:grpSpPr>
        <a:xfrm>
          <a:off x="0" y="0"/>
          <a:ext cx="0" cy="0"/>
          <a:chOff x="0" y="0"/>
          <a:chExt cx="0" cy="0"/>
        </a:xfrm>
      </p:grpSpPr>
      <p:sp>
        <p:nvSpPr>
          <p:cNvPr id="415" name="Google Shape;415;p62"/>
          <p:cNvSpPr/>
          <p:nvPr/>
        </p:nvSpPr>
        <p:spPr>
          <a:xfrm>
            <a:off x="713880" y="324720"/>
            <a:ext cx="7755600" cy="1053300"/>
          </a:xfrm>
          <a:prstGeom prst="rect">
            <a:avLst/>
          </a:prstGeom>
          <a:noFill/>
          <a:ln>
            <a:noFill/>
          </a:ln>
        </p:spPr>
        <p:txBody>
          <a:bodyPr anchorCtr="0" anchor="ctr" bIns="45000" lIns="90000" spcFirstLastPara="1" rIns="90000" wrap="square" tIns="45000">
            <a:noAutofit/>
          </a:bodyPr>
          <a:lstStyle/>
          <a:p>
            <a:pPr indent="0" lvl="0" marL="0" marR="0" rtl="0" algn="ctr">
              <a:spcBef>
                <a:spcPts val="0"/>
              </a:spcBef>
              <a:spcAft>
                <a:spcPts val="0"/>
              </a:spcAft>
              <a:buNone/>
            </a:pPr>
            <a:r>
              <a:rPr b="1" lang="en-US" sz="3600" strike="noStrike">
                <a:solidFill>
                  <a:srgbClr val="046380"/>
                </a:solidFill>
                <a:latin typeface="Arial"/>
                <a:ea typeface="Arial"/>
                <a:cs typeface="Arial"/>
                <a:sym typeface="Arial"/>
              </a:rPr>
              <a:t>Sennacherib’s Prism</a:t>
            </a:r>
            <a:endParaRPr b="0" sz="3600" strike="noStrike">
              <a:latin typeface="Arial"/>
              <a:ea typeface="Arial"/>
              <a:cs typeface="Arial"/>
              <a:sym typeface="Arial"/>
            </a:endParaRPr>
          </a:p>
          <a:p>
            <a:pPr indent="0" lvl="0" marL="0" marR="0" rtl="0" algn="ctr">
              <a:lnSpc>
                <a:spcPct val="100000"/>
              </a:lnSpc>
              <a:spcBef>
                <a:spcPts val="0"/>
              </a:spcBef>
              <a:spcAft>
                <a:spcPts val="0"/>
              </a:spcAft>
              <a:buNone/>
            </a:pPr>
            <a:r>
              <a:rPr b="1" lang="en-US" sz="3600" strike="noStrike">
                <a:solidFill>
                  <a:srgbClr val="046380"/>
                </a:solidFill>
                <a:latin typeface="Arial"/>
                <a:ea typeface="Arial"/>
                <a:cs typeface="Arial"/>
                <a:sym typeface="Arial"/>
              </a:rPr>
              <a:t>King of Assyria 705 – 681 BC</a:t>
            </a:r>
            <a:endParaRPr b="0" sz="3600" strike="noStrike">
              <a:latin typeface="Arial"/>
              <a:ea typeface="Arial"/>
              <a:cs typeface="Arial"/>
              <a:sym typeface="Arial"/>
            </a:endParaRPr>
          </a:p>
        </p:txBody>
      </p:sp>
      <p:pic>
        <p:nvPicPr>
          <p:cNvPr id="416" name="Google Shape;416;p62"/>
          <p:cNvPicPr preferRelativeResize="0"/>
          <p:nvPr/>
        </p:nvPicPr>
        <p:blipFill rotWithShape="1">
          <a:blip r:embed="rId3">
            <a:alphaModFix/>
          </a:blip>
          <a:srcRect b="0" l="0" r="0" t="0"/>
          <a:stretch/>
        </p:blipFill>
        <p:spPr>
          <a:xfrm>
            <a:off x="6016320" y="1463040"/>
            <a:ext cx="2616840" cy="4937760"/>
          </a:xfrm>
          <a:prstGeom prst="rect">
            <a:avLst/>
          </a:prstGeom>
          <a:noFill/>
          <a:ln>
            <a:noFill/>
          </a:ln>
        </p:spPr>
      </p:pic>
      <p:sp>
        <p:nvSpPr>
          <p:cNvPr id="417" name="Google Shape;417;p62"/>
          <p:cNvSpPr/>
          <p:nvPr/>
        </p:nvSpPr>
        <p:spPr>
          <a:xfrm>
            <a:off x="581760" y="1465200"/>
            <a:ext cx="5434500" cy="28326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b="0" lang="en-US" sz="2200" strike="noStrike">
                <a:solidFill>
                  <a:srgbClr val="000000"/>
                </a:solidFill>
                <a:latin typeface="Arial"/>
                <a:ea typeface="Arial"/>
                <a:cs typeface="Arial"/>
                <a:sym typeface="Arial"/>
              </a:rPr>
              <a:t>Both Sennacherib’s account and the Biblical accounts are clear, however, that Sennacherib (705–681 B.C.E.) was unable to capture the prize, although he had it under siege: Jerusalem. According to the Bible, Jerusalem was saved by a miracle. No explanation is given by Sennacherib—only that he “made [Hezekiah] a prisoner in Jerusalem, his royal residence, like a bird in a cage.” Sennacherib apparently was unable to break into the birdcage, however.</a:t>
            </a:r>
            <a:endParaRPr b="0" sz="2200" strike="noStrike">
              <a:latin typeface="Arial"/>
              <a:ea typeface="Arial"/>
              <a:cs typeface="Arial"/>
              <a:sym typeface="Arial"/>
            </a:endParaRPr>
          </a:p>
        </p:txBody>
      </p:sp>
      <p:sp>
        <p:nvSpPr>
          <p:cNvPr id="418" name="Google Shape;418;p62"/>
          <p:cNvSpPr/>
          <p:nvPr/>
        </p:nvSpPr>
        <p:spPr>
          <a:xfrm>
            <a:off x="182880" y="5760720"/>
            <a:ext cx="5852100" cy="638400"/>
          </a:xfrm>
          <a:prstGeom prst="rect">
            <a:avLst/>
          </a:prstGeom>
          <a:noFill/>
          <a:ln>
            <a:noFill/>
          </a:ln>
        </p:spPr>
        <p:txBody>
          <a:bodyPr anchorCtr="0" anchor="t" bIns="45000" lIns="90000" spcFirstLastPara="1" rIns="90000" wrap="square" tIns="45000">
            <a:noAutofit/>
          </a:bodyPr>
          <a:lstStyle/>
          <a:p>
            <a:pPr indent="0" lvl="0" marL="0" marR="0" rtl="0" algn="ctr">
              <a:lnSpc>
                <a:spcPct val="100000"/>
              </a:lnSpc>
              <a:spcBef>
                <a:spcPts val="0"/>
              </a:spcBef>
              <a:spcAft>
                <a:spcPts val="0"/>
              </a:spcAft>
              <a:buNone/>
            </a:pPr>
            <a:r>
              <a:rPr b="0" lang="en-US" sz="1800" strike="noStrike">
                <a:solidFill>
                  <a:srgbClr val="000000"/>
                </a:solidFill>
                <a:latin typeface="Arial"/>
                <a:ea typeface="Arial"/>
                <a:cs typeface="Arial"/>
                <a:sym typeface="Arial"/>
              </a:rPr>
              <a:t>Biblical Archaeology Review 31:3, May/June 2005</a:t>
            </a:r>
            <a:endParaRPr b="0" sz="1800" strike="noStrike">
              <a:latin typeface="Arial"/>
              <a:ea typeface="Arial"/>
              <a:cs typeface="Arial"/>
              <a:sym typeface="Arial"/>
            </a:endParaRPr>
          </a:p>
          <a:p>
            <a:pPr indent="0" lvl="0" marL="0" marR="0" rtl="0" algn="ctr">
              <a:lnSpc>
                <a:spcPct val="100000"/>
              </a:lnSpc>
              <a:spcBef>
                <a:spcPts val="0"/>
              </a:spcBef>
              <a:spcAft>
                <a:spcPts val="0"/>
              </a:spcAft>
              <a:buNone/>
            </a:pPr>
            <a:r>
              <a:rPr b="0" lang="en-US" sz="1800" strike="noStrike">
                <a:solidFill>
                  <a:srgbClr val="CC5E28"/>
                </a:solidFill>
                <a:latin typeface="Arial"/>
                <a:ea typeface="Arial"/>
                <a:cs typeface="Arial"/>
                <a:sym typeface="Arial"/>
              </a:rPr>
              <a:t>In the Path of Sennacherib</a:t>
            </a:r>
            <a:endParaRPr b="0" sz="1800" strike="noStrike">
              <a:latin typeface="Arial"/>
              <a:ea typeface="Arial"/>
              <a:cs typeface="Arial"/>
              <a:sym typeface="Arial"/>
            </a:endParaRPr>
          </a:p>
        </p:txBody>
      </p:sp>
      <p:sp>
        <p:nvSpPr>
          <p:cNvPr id="419" name="Google Shape;419;p62"/>
          <p:cNvSpPr/>
          <p:nvPr/>
        </p:nvSpPr>
        <p:spPr>
          <a:xfrm>
            <a:off x="1920240" y="6037560"/>
            <a:ext cx="5760600" cy="638400"/>
          </a:xfrm>
          <a:prstGeom prst="rect">
            <a:avLst/>
          </a:prstGeom>
          <a:noFill/>
          <a:ln>
            <a:noFill/>
          </a:ln>
        </p:spPr>
        <p:txBody>
          <a:bodyPr anchorCtr="0" anchor="t" bIns="45000" lIns="90000" spcFirstLastPara="1" rIns="90000" wrap="square" tIns="45000">
            <a:noAutofit/>
          </a:bodyPr>
          <a:lstStyle/>
          <a:p>
            <a:pPr indent="0" lvl="0" marL="0" marR="0" rtl="0" algn="ctr">
              <a:lnSpc>
                <a:spcPct val="100000"/>
              </a:lnSpc>
              <a:spcBef>
                <a:spcPts val="0"/>
              </a:spcBef>
              <a:spcAft>
                <a:spcPts val="0"/>
              </a:spcAft>
              <a:buNone/>
            </a:pPr>
            <a:r>
              <a:rPr b="0" lang="en-US" sz="1800" strike="noStrike">
                <a:solidFill>
                  <a:srgbClr val="000000"/>
                </a:solidFill>
                <a:latin typeface="Arial"/>
                <a:ea typeface="Arial"/>
                <a:cs typeface="Arial"/>
                <a:sym typeface="Arial"/>
              </a:rPr>
              <a:t>Biblical Archaeology Review 20:3, May/June 1994</a:t>
            </a:r>
            <a:endParaRPr b="0" sz="1800" strike="noStrike">
              <a:latin typeface="Arial"/>
              <a:ea typeface="Arial"/>
              <a:cs typeface="Arial"/>
              <a:sym typeface="Arial"/>
            </a:endParaRPr>
          </a:p>
          <a:p>
            <a:pPr indent="0" lvl="0" marL="0" marR="0" rtl="0" algn="ctr">
              <a:lnSpc>
                <a:spcPct val="100000"/>
              </a:lnSpc>
              <a:spcBef>
                <a:spcPts val="0"/>
              </a:spcBef>
              <a:spcAft>
                <a:spcPts val="0"/>
              </a:spcAft>
              <a:buNone/>
            </a:pPr>
            <a:r>
              <a:rPr b="0" lang="en-US" sz="1800" strike="noStrike">
                <a:solidFill>
                  <a:srgbClr val="CC5E28"/>
                </a:solidFill>
                <a:latin typeface="Arial"/>
                <a:ea typeface="Arial"/>
                <a:cs typeface="Arial"/>
                <a:sym typeface="Arial"/>
              </a:rPr>
              <a:t>The Tombs of Silwan</a:t>
            </a:r>
            <a:endParaRPr b="0" sz="1800" strike="noStrike">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3" name="Shape 423"/>
        <p:cNvGrpSpPr/>
        <p:nvPr/>
      </p:nvGrpSpPr>
      <p:grpSpPr>
        <a:xfrm>
          <a:off x="0" y="0"/>
          <a:ext cx="0" cy="0"/>
          <a:chOff x="0" y="0"/>
          <a:chExt cx="0" cy="0"/>
        </a:xfrm>
      </p:grpSpPr>
      <p:sp>
        <p:nvSpPr>
          <p:cNvPr id="424" name="Google Shape;424;p63"/>
          <p:cNvSpPr/>
          <p:nvPr/>
        </p:nvSpPr>
        <p:spPr>
          <a:xfrm>
            <a:off x="457200" y="274680"/>
            <a:ext cx="8229000" cy="1142400"/>
          </a:xfrm>
          <a:prstGeom prst="rect">
            <a:avLst/>
          </a:prstGeom>
          <a:noFill/>
          <a:ln>
            <a:noFill/>
          </a:ln>
        </p:spPr>
        <p:txBody>
          <a:bodyPr anchorCtr="0" anchor="ctr" bIns="45000" lIns="90000" spcFirstLastPara="1" rIns="90000" wrap="square" tIns="45000">
            <a:noAutofit/>
          </a:bodyPr>
          <a:lstStyle/>
          <a:p>
            <a:pPr indent="0" lvl="0" marL="0" marR="0" rtl="0" algn="ctr">
              <a:lnSpc>
                <a:spcPct val="100000"/>
              </a:lnSpc>
              <a:spcBef>
                <a:spcPts val="0"/>
              </a:spcBef>
              <a:spcAft>
                <a:spcPts val="0"/>
              </a:spcAft>
              <a:buNone/>
            </a:pPr>
            <a:r>
              <a:rPr b="1" lang="en-US" sz="6000" strike="noStrike">
                <a:solidFill>
                  <a:srgbClr val="046380"/>
                </a:solidFill>
                <a:latin typeface="Arial"/>
                <a:ea typeface="Arial"/>
                <a:cs typeface="Arial"/>
                <a:sym typeface="Arial"/>
              </a:rPr>
              <a:t>Manasseh</a:t>
            </a:r>
            <a:endParaRPr b="0" sz="6000" strike="noStrike">
              <a:latin typeface="Arial"/>
              <a:ea typeface="Arial"/>
              <a:cs typeface="Arial"/>
              <a:sym typeface="Arial"/>
            </a:endParaRPr>
          </a:p>
        </p:txBody>
      </p:sp>
      <p:sp>
        <p:nvSpPr>
          <p:cNvPr id="425" name="Google Shape;425;p63"/>
          <p:cNvSpPr/>
          <p:nvPr/>
        </p:nvSpPr>
        <p:spPr>
          <a:xfrm>
            <a:off x="275040" y="1464480"/>
            <a:ext cx="5943000" cy="3642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b="1" lang="en-US" sz="1800" strike="noStrike">
                <a:solidFill>
                  <a:srgbClr val="000000"/>
                </a:solidFill>
                <a:latin typeface="Arial"/>
                <a:ea typeface="Arial"/>
                <a:cs typeface="Arial"/>
                <a:sym typeface="Arial"/>
              </a:rPr>
              <a:t>ESARHADDON PRISM</a:t>
            </a:r>
            <a:r>
              <a:rPr b="0" lang="en-US" sz="1800" strike="noStrike">
                <a:solidFill>
                  <a:srgbClr val="000000"/>
                </a:solidFill>
                <a:latin typeface="Arial"/>
                <a:ea typeface="Arial"/>
                <a:cs typeface="Arial"/>
                <a:sym typeface="Arial"/>
              </a:rPr>
              <a:t>. The text Nineveh A recounts the story of Esarhaddon’s rise to power and rule. Even though Esarhaddon is not the oldest son of his father Sennacherib, he is nevertheless made Sennacherib’s heir apparent—to the chagrin of his older brothers. Jealous, his brothers try to undermine him, and Esarhaddon is forced to take refuge away from the capital Nineveh. After his brothers treacherously murder their father, Esarhaddon returns and claims the throne. Dated to 673–672 B.C.E., the Esarhaddon Prism at the British Museum preserves a copy of Nineveh A. Made of clay, the prism has a flat base and slightly convex top.</a:t>
            </a:r>
            <a:endParaRPr b="0" sz="1800" strike="noStrike">
              <a:latin typeface="Arial"/>
              <a:ea typeface="Arial"/>
              <a:cs typeface="Arial"/>
              <a:sym typeface="Arial"/>
            </a:endParaRPr>
          </a:p>
        </p:txBody>
      </p:sp>
      <p:pic>
        <p:nvPicPr>
          <p:cNvPr id="426" name="Google Shape;426;p63"/>
          <p:cNvPicPr preferRelativeResize="0"/>
          <p:nvPr/>
        </p:nvPicPr>
        <p:blipFill rotWithShape="1">
          <a:blip r:embed="rId3">
            <a:alphaModFix/>
          </a:blip>
          <a:srcRect b="0" l="0" r="0" t="0"/>
          <a:stretch/>
        </p:blipFill>
        <p:spPr>
          <a:xfrm>
            <a:off x="6217920" y="1463040"/>
            <a:ext cx="2642760" cy="5131800"/>
          </a:xfrm>
          <a:prstGeom prst="rect">
            <a:avLst/>
          </a:prstGeom>
          <a:noFill/>
          <a:ln>
            <a:noFill/>
          </a:ln>
        </p:spPr>
      </p:pic>
      <p:sp>
        <p:nvSpPr>
          <p:cNvPr id="427" name="Google Shape;427;p63"/>
          <p:cNvSpPr/>
          <p:nvPr/>
        </p:nvSpPr>
        <p:spPr>
          <a:xfrm>
            <a:off x="182880" y="5308200"/>
            <a:ext cx="5852100" cy="1186800"/>
          </a:xfrm>
          <a:prstGeom prst="rect">
            <a:avLst/>
          </a:prstGeom>
          <a:noFill/>
          <a:ln>
            <a:noFill/>
          </a:ln>
        </p:spPr>
        <p:txBody>
          <a:bodyPr anchorCtr="0" anchor="t" bIns="45000" lIns="90000" spcFirstLastPara="1" rIns="90000" wrap="square" tIns="45000">
            <a:noAutofit/>
          </a:bodyPr>
          <a:lstStyle/>
          <a:p>
            <a:pPr indent="0" lvl="0" marL="0" marR="0" rtl="0" algn="ctr">
              <a:lnSpc>
                <a:spcPct val="100000"/>
              </a:lnSpc>
              <a:spcBef>
                <a:spcPts val="0"/>
              </a:spcBef>
              <a:spcAft>
                <a:spcPts val="0"/>
              </a:spcAft>
              <a:buNone/>
            </a:pPr>
            <a:r>
              <a:rPr b="0" lang="en-US" sz="1800" strike="noStrike">
                <a:solidFill>
                  <a:srgbClr val="000000"/>
                </a:solidFill>
                <a:latin typeface="Arial"/>
                <a:ea typeface="Arial"/>
                <a:cs typeface="Arial"/>
                <a:sym typeface="Arial"/>
              </a:rPr>
              <a:t>Biblical Archaeology Review 42:3, May/June 2016</a:t>
            </a:r>
            <a:endParaRPr b="0" sz="1800" strike="noStrike">
              <a:latin typeface="Arial"/>
              <a:ea typeface="Arial"/>
              <a:cs typeface="Arial"/>
              <a:sym typeface="Arial"/>
            </a:endParaRPr>
          </a:p>
          <a:p>
            <a:pPr indent="0" lvl="0" marL="0" marR="0" rtl="0" algn="ctr">
              <a:lnSpc>
                <a:spcPct val="100000"/>
              </a:lnSpc>
              <a:spcBef>
                <a:spcPts val="0"/>
              </a:spcBef>
              <a:spcAft>
                <a:spcPts val="0"/>
              </a:spcAft>
              <a:buNone/>
            </a:pPr>
            <a:r>
              <a:rPr b="0" lang="en-US" sz="1800" strike="noStrike">
                <a:solidFill>
                  <a:srgbClr val="CC5E28"/>
                </a:solidFill>
                <a:latin typeface="Arial"/>
                <a:ea typeface="Arial"/>
                <a:cs typeface="Arial"/>
                <a:sym typeface="Arial"/>
              </a:rPr>
              <a:t>“And His Brothers Were Jealous of Him”: Surprising Parallels Between Joseph and King Esarhaddon of Assyria</a:t>
            </a:r>
            <a:endParaRPr b="0" sz="1800" strike="noStrike">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1" name="Shape 431"/>
        <p:cNvGrpSpPr/>
        <p:nvPr/>
      </p:nvGrpSpPr>
      <p:grpSpPr>
        <a:xfrm>
          <a:off x="0" y="0"/>
          <a:ext cx="0" cy="0"/>
          <a:chOff x="0" y="0"/>
          <a:chExt cx="0" cy="0"/>
        </a:xfrm>
      </p:grpSpPr>
      <p:sp>
        <p:nvSpPr>
          <p:cNvPr id="432" name="Google Shape;432;p64"/>
          <p:cNvSpPr/>
          <p:nvPr/>
        </p:nvSpPr>
        <p:spPr>
          <a:xfrm>
            <a:off x="688320" y="1609200"/>
            <a:ext cx="4782300" cy="38772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b="0" lang="en-US" sz="2400" strike="noStrike">
                <a:latin typeface="Arial"/>
                <a:ea typeface="Arial"/>
                <a:cs typeface="Arial"/>
                <a:sym typeface="Arial"/>
              </a:rPr>
              <a:t>The ring seal is another example; it reads “Belonging to Hanan son of Hilqiyahu the priest.” Some scholars suggest that this Hilqiyahu may be the Biblical priest Hilkiah, who served during the reign of the seventh-century king Josiah (2 Kings 22:4).</a:t>
            </a:r>
            <a:endParaRPr b="0" sz="2400" strike="noStrike">
              <a:latin typeface="Arial"/>
              <a:ea typeface="Arial"/>
              <a:cs typeface="Arial"/>
              <a:sym typeface="Arial"/>
            </a:endParaRPr>
          </a:p>
        </p:txBody>
      </p:sp>
      <p:sp>
        <p:nvSpPr>
          <p:cNvPr id="433" name="Google Shape;433;p64"/>
          <p:cNvSpPr/>
          <p:nvPr/>
        </p:nvSpPr>
        <p:spPr>
          <a:xfrm>
            <a:off x="688320" y="570240"/>
            <a:ext cx="7755600" cy="1053300"/>
          </a:xfrm>
          <a:prstGeom prst="rect">
            <a:avLst/>
          </a:prstGeom>
          <a:noFill/>
          <a:ln>
            <a:noFill/>
          </a:ln>
        </p:spPr>
        <p:txBody>
          <a:bodyPr anchorCtr="0" anchor="ctr" bIns="45000" lIns="90000" spcFirstLastPara="1" rIns="90000" wrap="square" tIns="45000">
            <a:noAutofit/>
          </a:bodyPr>
          <a:lstStyle/>
          <a:p>
            <a:pPr indent="0" lvl="0" marL="0" marR="0" rtl="0" algn="ctr">
              <a:spcBef>
                <a:spcPts val="0"/>
              </a:spcBef>
              <a:spcAft>
                <a:spcPts val="0"/>
              </a:spcAft>
              <a:buNone/>
            </a:pPr>
            <a:r>
              <a:rPr b="1" lang="en-US" sz="4800" strike="noStrike">
                <a:solidFill>
                  <a:srgbClr val="046380"/>
                </a:solidFill>
                <a:latin typeface="Arial"/>
                <a:ea typeface="Arial"/>
                <a:cs typeface="Arial"/>
                <a:sym typeface="Arial"/>
              </a:rPr>
              <a:t>Hanan’s Ring</a:t>
            </a:r>
            <a:endParaRPr b="0" sz="4800" strike="noStrike">
              <a:latin typeface="Arial"/>
              <a:ea typeface="Arial"/>
              <a:cs typeface="Arial"/>
              <a:sym typeface="Arial"/>
            </a:endParaRPr>
          </a:p>
        </p:txBody>
      </p:sp>
      <p:pic>
        <p:nvPicPr>
          <p:cNvPr id="434" name="Google Shape;434;p64"/>
          <p:cNvPicPr preferRelativeResize="0"/>
          <p:nvPr/>
        </p:nvPicPr>
        <p:blipFill rotWithShape="1">
          <a:blip r:embed="rId3">
            <a:alphaModFix/>
          </a:blip>
          <a:srcRect b="0" l="0" r="0" t="0"/>
          <a:stretch/>
        </p:blipFill>
        <p:spPr>
          <a:xfrm>
            <a:off x="5470560" y="1744200"/>
            <a:ext cx="2639880" cy="4382280"/>
          </a:xfrm>
          <a:prstGeom prst="rect">
            <a:avLst/>
          </a:prstGeom>
          <a:noFill/>
          <a:ln>
            <a:noFill/>
          </a:ln>
        </p:spPr>
      </p:pic>
      <p:sp>
        <p:nvSpPr>
          <p:cNvPr id="435" name="Google Shape;435;p64"/>
          <p:cNvSpPr/>
          <p:nvPr/>
        </p:nvSpPr>
        <p:spPr>
          <a:xfrm>
            <a:off x="1371600" y="5120640"/>
            <a:ext cx="3383400" cy="1186800"/>
          </a:xfrm>
          <a:prstGeom prst="rect">
            <a:avLst/>
          </a:prstGeom>
          <a:noFill/>
          <a:ln>
            <a:noFill/>
          </a:ln>
        </p:spPr>
        <p:txBody>
          <a:bodyPr anchorCtr="0" anchor="t" bIns="45000" lIns="90000" spcFirstLastPara="1" rIns="90000" wrap="square" tIns="45000">
            <a:noAutofit/>
          </a:bodyPr>
          <a:lstStyle/>
          <a:p>
            <a:pPr indent="0" lvl="0" marL="0" marR="0" rtl="0" algn="ctr">
              <a:lnSpc>
                <a:spcPct val="100000"/>
              </a:lnSpc>
              <a:spcBef>
                <a:spcPts val="0"/>
              </a:spcBef>
              <a:spcAft>
                <a:spcPts val="0"/>
              </a:spcAft>
              <a:buNone/>
            </a:pPr>
            <a:r>
              <a:rPr b="0" lang="en-US" sz="1800" strike="noStrike">
                <a:solidFill>
                  <a:srgbClr val="000000"/>
                </a:solidFill>
                <a:latin typeface="Arial"/>
                <a:ea typeface="Arial"/>
                <a:cs typeface="Arial"/>
                <a:sym typeface="Arial"/>
              </a:rPr>
              <a:t>Biblical Archaeology Review 27:3, May/June 2001</a:t>
            </a:r>
            <a:endParaRPr b="0" sz="1800" strike="noStrike">
              <a:latin typeface="Arial"/>
              <a:ea typeface="Arial"/>
              <a:cs typeface="Arial"/>
              <a:sym typeface="Arial"/>
            </a:endParaRPr>
          </a:p>
          <a:p>
            <a:pPr indent="0" lvl="0" marL="0" marR="0" rtl="0" algn="ctr">
              <a:lnSpc>
                <a:spcPct val="100000"/>
              </a:lnSpc>
              <a:spcBef>
                <a:spcPts val="0"/>
              </a:spcBef>
              <a:spcAft>
                <a:spcPts val="0"/>
              </a:spcAft>
              <a:buNone/>
            </a:pPr>
            <a:r>
              <a:rPr b="0" lang="en-US" sz="1800" strike="noStrike">
                <a:solidFill>
                  <a:srgbClr val="CC5E28"/>
                </a:solidFill>
                <a:latin typeface="Arial"/>
                <a:ea typeface="Arial"/>
                <a:cs typeface="Arial"/>
                <a:sym typeface="Arial"/>
              </a:rPr>
              <a:t>Pagan Yahwism: The Folk Religion of Ancient Israel</a:t>
            </a:r>
            <a:endParaRPr b="0" sz="1800" strike="noStrike">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9" name="Shape 439"/>
        <p:cNvGrpSpPr/>
        <p:nvPr/>
      </p:nvGrpSpPr>
      <p:grpSpPr>
        <a:xfrm>
          <a:off x="0" y="0"/>
          <a:ext cx="0" cy="0"/>
          <a:chOff x="0" y="0"/>
          <a:chExt cx="0" cy="0"/>
        </a:xfrm>
      </p:grpSpPr>
      <p:sp>
        <p:nvSpPr>
          <p:cNvPr id="440" name="Google Shape;440;p65"/>
          <p:cNvSpPr/>
          <p:nvPr/>
        </p:nvSpPr>
        <p:spPr>
          <a:xfrm>
            <a:off x="723600" y="822960"/>
            <a:ext cx="7755600" cy="1053300"/>
          </a:xfrm>
          <a:prstGeom prst="rect">
            <a:avLst/>
          </a:prstGeom>
          <a:noFill/>
          <a:ln>
            <a:noFill/>
          </a:ln>
        </p:spPr>
        <p:txBody>
          <a:bodyPr anchorCtr="0" anchor="ctr" bIns="45000" lIns="90000" spcFirstLastPara="1" rIns="90000" wrap="square" tIns="45000">
            <a:noAutofit/>
          </a:bodyPr>
          <a:lstStyle/>
          <a:p>
            <a:pPr indent="0" lvl="0" marL="0" marR="0" rtl="0" algn="ctr">
              <a:spcBef>
                <a:spcPts val="0"/>
              </a:spcBef>
              <a:spcAft>
                <a:spcPts val="0"/>
              </a:spcAft>
              <a:buNone/>
            </a:pPr>
            <a:r>
              <a:rPr b="1" lang="en-US" sz="4000" strike="noStrike">
                <a:solidFill>
                  <a:srgbClr val="046380"/>
                </a:solidFill>
                <a:latin typeface="Arial"/>
                <a:ea typeface="Arial"/>
                <a:cs typeface="Arial"/>
                <a:sym typeface="Arial"/>
              </a:rPr>
              <a:t>Israelite Temple to Yahweh Abolished by Josiah </a:t>
            </a:r>
            <a:endParaRPr b="0" sz="4000" strike="noStrike">
              <a:latin typeface="Arial"/>
              <a:ea typeface="Arial"/>
              <a:cs typeface="Arial"/>
              <a:sym typeface="Arial"/>
            </a:endParaRPr>
          </a:p>
          <a:p>
            <a:pPr indent="0" lvl="0" marL="0" marR="0" rtl="0" algn="ctr">
              <a:lnSpc>
                <a:spcPct val="100000"/>
              </a:lnSpc>
              <a:spcBef>
                <a:spcPts val="0"/>
              </a:spcBef>
              <a:spcAft>
                <a:spcPts val="0"/>
              </a:spcAft>
              <a:buNone/>
            </a:pPr>
            <a:r>
              <a:t/>
            </a:r>
            <a:endParaRPr b="0" sz="4000" strike="noStrike">
              <a:latin typeface="Arial"/>
              <a:ea typeface="Arial"/>
              <a:cs typeface="Arial"/>
              <a:sym typeface="Arial"/>
            </a:endParaRPr>
          </a:p>
        </p:txBody>
      </p:sp>
      <p:pic>
        <p:nvPicPr>
          <p:cNvPr id="441" name="Google Shape;441;p65"/>
          <p:cNvPicPr preferRelativeResize="0"/>
          <p:nvPr/>
        </p:nvPicPr>
        <p:blipFill rotWithShape="1">
          <a:blip r:embed="rId3">
            <a:alphaModFix/>
          </a:blip>
          <a:srcRect b="0" l="0" r="0" t="0"/>
          <a:stretch/>
        </p:blipFill>
        <p:spPr>
          <a:xfrm>
            <a:off x="4854240" y="2468880"/>
            <a:ext cx="3998160" cy="2552040"/>
          </a:xfrm>
          <a:prstGeom prst="rect">
            <a:avLst/>
          </a:prstGeom>
          <a:noFill/>
          <a:ln>
            <a:noFill/>
          </a:ln>
        </p:spPr>
      </p:pic>
      <p:sp>
        <p:nvSpPr>
          <p:cNvPr id="442" name="Google Shape;442;p65"/>
          <p:cNvSpPr txBox="1"/>
          <p:nvPr/>
        </p:nvSpPr>
        <p:spPr>
          <a:xfrm>
            <a:off x="457200" y="2019600"/>
            <a:ext cx="4397100" cy="4567200"/>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None/>
            </a:pPr>
            <a:r>
              <a:rPr b="0" lang="en-US" sz="1500" strike="noStrike">
                <a:latin typeface="Arial"/>
                <a:ea typeface="Arial"/>
                <a:cs typeface="Arial"/>
                <a:sym typeface="Arial"/>
              </a:rPr>
              <a:t>The Israelite Temple to Yahweh: Steps flanked by limestone incense altars lead into a niche in the Holy of Holies at the Arad temple’s rear wall. In this four-foot by four-foot niche, two stone pillars (massevot) rise against the rear wall. The pillars and the incense altars are replicas, placed in position after the original artifacts were removed for safekeeping to the Israel Museum in Jerusalem.</a:t>
            </a:r>
            <a:endParaRPr b="0" sz="1500" strike="noStrike">
              <a:latin typeface="Arial"/>
              <a:ea typeface="Arial"/>
              <a:cs typeface="Arial"/>
              <a:sym typeface="Arial"/>
            </a:endParaRPr>
          </a:p>
          <a:p>
            <a:pPr indent="0" lvl="0" marL="0" marR="0" rtl="0" algn="l">
              <a:spcBef>
                <a:spcPts val="0"/>
              </a:spcBef>
              <a:spcAft>
                <a:spcPts val="0"/>
              </a:spcAft>
              <a:buNone/>
            </a:pPr>
            <a:r>
              <a:rPr b="0" lang="en-US" sz="1500" strike="noStrike">
                <a:latin typeface="Arial"/>
                <a:ea typeface="Arial"/>
                <a:cs typeface="Arial"/>
                <a:sym typeface="Arial"/>
              </a:rPr>
              <a:t>When the Israelites built their first fortress (XI) at Arad in the tenth century B.C., they included a temple with a Holy of Holies. Through the centuries, as they modified their fortress, they preserved the temple. Finally, in the late seventh century B.C., the temple was abolished, during religious reforms by either King Josiah or King Hezekiah; the incense altars were reverently laid on their sides and were covered with earth.</a:t>
            </a:r>
            <a:endParaRPr b="0" sz="1500" strike="noStrike">
              <a:latin typeface="Arial"/>
              <a:ea typeface="Arial"/>
              <a:cs typeface="Arial"/>
              <a:sym typeface="Arial"/>
            </a:endParaRPr>
          </a:p>
        </p:txBody>
      </p:sp>
      <p:sp>
        <p:nvSpPr>
          <p:cNvPr id="443" name="Google Shape;443;p65"/>
          <p:cNvSpPr/>
          <p:nvPr/>
        </p:nvSpPr>
        <p:spPr>
          <a:xfrm>
            <a:off x="5212080" y="5303520"/>
            <a:ext cx="3383400" cy="1125000"/>
          </a:xfrm>
          <a:prstGeom prst="rect">
            <a:avLst/>
          </a:prstGeom>
          <a:noFill/>
          <a:ln>
            <a:noFill/>
          </a:ln>
        </p:spPr>
        <p:txBody>
          <a:bodyPr anchorCtr="0" anchor="t" bIns="45000" lIns="90000" spcFirstLastPara="1" rIns="90000" wrap="square" tIns="45000">
            <a:noAutofit/>
          </a:bodyPr>
          <a:lstStyle/>
          <a:p>
            <a:pPr indent="0" lvl="0" marL="0" marR="0" rtl="0" algn="ctr">
              <a:lnSpc>
                <a:spcPct val="100000"/>
              </a:lnSpc>
              <a:spcBef>
                <a:spcPts val="0"/>
              </a:spcBef>
              <a:spcAft>
                <a:spcPts val="0"/>
              </a:spcAft>
              <a:buNone/>
            </a:pPr>
            <a:r>
              <a:rPr b="0" lang="en-US" sz="1800" strike="noStrike">
                <a:solidFill>
                  <a:srgbClr val="000000"/>
                </a:solidFill>
                <a:latin typeface="Arial"/>
                <a:ea typeface="Arial"/>
                <a:cs typeface="Arial"/>
                <a:sym typeface="Arial"/>
              </a:rPr>
              <a:t>Biblical Archaeology Review 13:2, March/April 1987</a:t>
            </a:r>
            <a:endParaRPr b="0" sz="1800" strike="noStrike">
              <a:latin typeface="Arial"/>
              <a:ea typeface="Arial"/>
              <a:cs typeface="Arial"/>
              <a:sym typeface="Arial"/>
            </a:endParaRPr>
          </a:p>
          <a:p>
            <a:pPr indent="0" lvl="0" marL="0" marR="0" rtl="0" algn="ctr">
              <a:lnSpc>
                <a:spcPct val="100000"/>
              </a:lnSpc>
              <a:spcBef>
                <a:spcPts val="0"/>
              </a:spcBef>
              <a:spcAft>
                <a:spcPts val="0"/>
              </a:spcAft>
              <a:buNone/>
            </a:pPr>
            <a:r>
              <a:rPr b="0" lang="en-US" sz="1600" strike="noStrike">
                <a:solidFill>
                  <a:srgbClr val="CC5E28"/>
                </a:solidFill>
                <a:latin typeface="Arial"/>
                <a:ea typeface="Arial"/>
                <a:cs typeface="Arial"/>
                <a:sym typeface="Arial"/>
              </a:rPr>
              <a:t>Arad—An Ancient Israelite Fortress with a Temple to Yahweh</a:t>
            </a:r>
            <a:endParaRPr b="0" sz="1600" strike="noStrike">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7" name="Shape 447"/>
        <p:cNvGrpSpPr/>
        <p:nvPr/>
      </p:nvGrpSpPr>
      <p:grpSpPr>
        <a:xfrm>
          <a:off x="0" y="0"/>
          <a:ext cx="0" cy="0"/>
          <a:chOff x="0" y="0"/>
          <a:chExt cx="0" cy="0"/>
        </a:xfrm>
      </p:grpSpPr>
      <p:sp>
        <p:nvSpPr>
          <p:cNvPr id="448" name="Google Shape;448;p66"/>
          <p:cNvSpPr/>
          <p:nvPr/>
        </p:nvSpPr>
        <p:spPr>
          <a:xfrm>
            <a:off x="1188720" y="501120"/>
            <a:ext cx="6397500" cy="1053300"/>
          </a:xfrm>
          <a:prstGeom prst="rect">
            <a:avLst/>
          </a:prstGeom>
          <a:noFill/>
          <a:ln>
            <a:noFill/>
          </a:ln>
        </p:spPr>
        <p:txBody>
          <a:bodyPr anchorCtr="0" anchor="ctr" bIns="45000" lIns="90000" spcFirstLastPara="1" rIns="90000" wrap="square" tIns="45000">
            <a:noAutofit/>
          </a:bodyPr>
          <a:lstStyle/>
          <a:p>
            <a:pPr indent="0" lvl="0" marL="0" marR="0" rtl="0" algn="ctr">
              <a:lnSpc>
                <a:spcPct val="80000"/>
              </a:lnSpc>
              <a:spcBef>
                <a:spcPts val="0"/>
              </a:spcBef>
              <a:spcAft>
                <a:spcPts val="0"/>
              </a:spcAft>
              <a:buNone/>
            </a:pPr>
            <a:r>
              <a:rPr b="1" lang="en-US" sz="4400" strike="noStrike">
                <a:solidFill>
                  <a:srgbClr val="046380"/>
                </a:solidFill>
                <a:latin typeface="Book Antiqua"/>
                <a:ea typeface="Book Antiqua"/>
                <a:cs typeface="Book Antiqua"/>
                <a:sym typeface="Book Antiqua"/>
              </a:rPr>
              <a:t>The Priestly Blessing</a:t>
            </a:r>
            <a:endParaRPr b="0" sz="4400" strike="noStrike">
              <a:latin typeface="Arial"/>
              <a:ea typeface="Arial"/>
              <a:cs typeface="Arial"/>
              <a:sym typeface="Arial"/>
            </a:endParaRPr>
          </a:p>
        </p:txBody>
      </p:sp>
      <p:pic>
        <p:nvPicPr>
          <p:cNvPr id="449" name="Google Shape;449;p66"/>
          <p:cNvPicPr preferRelativeResize="0"/>
          <p:nvPr/>
        </p:nvPicPr>
        <p:blipFill rotWithShape="1">
          <a:blip r:embed="rId3">
            <a:alphaModFix/>
          </a:blip>
          <a:srcRect b="0" l="0" r="0" t="0"/>
          <a:stretch/>
        </p:blipFill>
        <p:spPr>
          <a:xfrm>
            <a:off x="7132320" y="150120"/>
            <a:ext cx="1861200" cy="6531120"/>
          </a:xfrm>
          <a:prstGeom prst="rect">
            <a:avLst/>
          </a:prstGeom>
          <a:noFill/>
          <a:ln>
            <a:noFill/>
          </a:ln>
        </p:spPr>
      </p:pic>
      <p:pic>
        <p:nvPicPr>
          <p:cNvPr id="450" name="Google Shape;450;p66"/>
          <p:cNvPicPr preferRelativeResize="0"/>
          <p:nvPr/>
        </p:nvPicPr>
        <p:blipFill rotWithShape="1">
          <a:blip r:embed="rId4">
            <a:alphaModFix/>
          </a:blip>
          <a:srcRect b="0" l="0" r="0" t="0"/>
          <a:stretch/>
        </p:blipFill>
        <p:spPr>
          <a:xfrm>
            <a:off x="182880" y="271080"/>
            <a:ext cx="2011680" cy="6404040"/>
          </a:xfrm>
          <a:prstGeom prst="rect">
            <a:avLst/>
          </a:prstGeom>
          <a:noFill/>
          <a:ln>
            <a:noFill/>
          </a:ln>
        </p:spPr>
      </p:pic>
      <p:sp>
        <p:nvSpPr>
          <p:cNvPr id="451" name="Google Shape;451;p66"/>
          <p:cNvSpPr txBox="1"/>
          <p:nvPr/>
        </p:nvSpPr>
        <p:spPr>
          <a:xfrm>
            <a:off x="2286000" y="1737360"/>
            <a:ext cx="4846200" cy="3704700"/>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None/>
            </a:pPr>
            <a:r>
              <a:rPr b="0" lang="en-US" sz="1600" strike="noStrike">
                <a:latin typeface="Arial"/>
                <a:ea typeface="Arial"/>
                <a:cs typeface="Arial"/>
                <a:sym typeface="Arial"/>
              </a:rPr>
              <a:t>The most significant objects in the repository of Cave 4 were two small cylindrical scrolls of pure silver (the smaller scroll, with a drawing, is shown above).r When rolled, these scrolls have a hole running lengthwise through the center, allowing them to be hung around the neck as amulets. The larger one measures 4 inches by 1 inch, and the smaller one only 1.5 by .5 inches, when unrolled: Inside, they are both inscribed with about 18 lines of writing, including the following:</a:t>
            </a:r>
            <a:endParaRPr b="0" sz="1600" strike="noStrike">
              <a:latin typeface="Arial"/>
              <a:ea typeface="Arial"/>
              <a:cs typeface="Arial"/>
              <a:sym typeface="Arial"/>
            </a:endParaRPr>
          </a:p>
          <a:p>
            <a:pPr indent="0" lvl="0" marL="0" marR="0" rtl="0" algn="l">
              <a:spcBef>
                <a:spcPts val="0"/>
              </a:spcBef>
              <a:spcAft>
                <a:spcPts val="0"/>
              </a:spcAft>
              <a:buNone/>
            </a:pPr>
            <a:r>
              <a:rPr b="0" lang="en-US" sz="1600" strike="noStrike">
                <a:latin typeface="Arial"/>
                <a:ea typeface="Arial"/>
                <a:cs typeface="Arial"/>
                <a:sym typeface="Arial"/>
              </a:rPr>
              <a:t>“</a:t>
            </a:r>
            <a:r>
              <a:rPr b="1" lang="en-US" sz="1600" strike="noStrike">
                <a:solidFill>
                  <a:srgbClr val="CC5E28"/>
                </a:solidFill>
                <a:latin typeface="Arial"/>
                <a:ea typeface="Arial"/>
                <a:cs typeface="Arial"/>
                <a:sym typeface="Arial"/>
              </a:rPr>
              <a:t>May Yahweh bless and keep you;</a:t>
            </a:r>
            <a:endParaRPr b="0" sz="1600" strike="noStrike">
              <a:latin typeface="Arial"/>
              <a:ea typeface="Arial"/>
              <a:cs typeface="Arial"/>
              <a:sym typeface="Arial"/>
            </a:endParaRPr>
          </a:p>
          <a:p>
            <a:pPr indent="0" lvl="0" marL="0" marR="0" rtl="0" algn="l">
              <a:spcBef>
                <a:spcPts val="0"/>
              </a:spcBef>
              <a:spcAft>
                <a:spcPts val="0"/>
              </a:spcAft>
              <a:buNone/>
            </a:pPr>
            <a:r>
              <a:rPr b="1" lang="en-US" sz="1600" strike="noStrike">
                <a:solidFill>
                  <a:srgbClr val="CC5E28"/>
                </a:solidFill>
                <a:latin typeface="Arial"/>
                <a:ea typeface="Arial"/>
                <a:cs typeface="Arial"/>
                <a:sym typeface="Arial"/>
              </a:rPr>
              <a:t>May Yahweh cause his face to shine upon you and grant you peace</a:t>
            </a:r>
            <a:r>
              <a:rPr b="0" lang="en-US" sz="1600" strike="noStrike">
                <a:latin typeface="Arial"/>
                <a:ea typeface="Arial"/>
                <a:cs typeface="Arial"/>
                <a:sym typeface="Arial"/>
              </a:rPr>
              <a:t>.”</a:t>
            </a:r>
            <a:endParaRPr b="0" sz="1600" strike="noStrike">
              <a:latin typeface="Arial"/>
              <a:ea typeface="Arial"/>
              <a:cs typeface="Arial"/>
              <a:sym typeface="Arial"/>
            </a:endParaRPr>
          </a:p>
        </p:txBody>
      </p:sp>
      <p:sp>
        <p:nvSpPr>
          <p:cNvPr id="452" name="Google Shape;452;p66"/>
          <p:cNvSpPr txBox="1"/>
          <p:nvPr/>
        </p:nvSpPr>
        <p:spPr>
          <a:xfrm>
            <a:off x="1920240" y="5779440"/>
            <a:ext cx="5547000" cy="621300"/>
          </a:xfrm>
          <a:prstGeom prst="rect">
            <a:avLst/>
          </a:prstGeom>
          <a:noFill/>
          <a:ln>
            <a:noFill/>
          </a:ln>
        </p:spPr>
        <p:txBody>
          <a:bodyPr anchorCtr="0" anchor="t" bIns="45000" lIns="90000" spcFirstLastPara="1" rIns="90000" wrap="square" tIns="45000">
            <a:noAutofit/>
          </a:bodyPr>
          <a:lstStyle/>
          <a:p>
            <a:pPr indent="0" lvl="0" marL="0" marR="0" rtl="0" algn="ctr">
              <a:lnSpc>
                <a:spcPct val="100000"/>
              </a:lnSpc>
              <a:spcBef>
                <a:spcPts val="0"/>
              </a:spcBef>
              <a:spcAft>
                <a:spcPts val="0"/>
              </a:spcAft>
              <a:buNone/>
            </a:pPr>
            <a:r>
              <a:rPr b="0" lang="en-US" sz="1600" strike="noStrike">
                <a:solidFill>
                  <a:srgbClr val="000000"/>
                </a:solidFill>
                <a:latin typeface="Arial"/>
                <a:ea typeface="Arial"/>
                <a:cs typeface="Arial"/>
                <a:sym typeface="Arial"/>
              </a:rPr>
              <a:t>Biblical Archaeology Review 27:3, May/June 2001</a:t>
            </a:r>
            <a:endParaRPr b="0" sz="1600" strike="noStrike">
              <a:latin typeface="Arial"/>
              <a:ea typeface="Arial"/>
              <a:cs typeface="Arial"/>
              <a:sym typeface="Arial"/>
            </a:endParaRPr>
          </a:p>
          <a:p>
            <a:pPr indent="0" lvl="0" marL="0" marR="0" rtl="0" algn="ctr">
              <a:lnSpc>
                <a:spcPct val="100000"/>
              </a:lnSpc>
              <a:spcBef>
                <a:spcPts val="0"/>
              </a:spcBef>
              <a:spcAft>
                <a:spcPts val="0"/>
              </a:spcAft>
              <a:buNone/>
            </a:pPr>
            <a:r>
              <a:rPr b="0" lang="en-US" sz="1600" strike="noStrike">
                <a:solidFill>
                  <a:srgbClr val="CC5E28"/>
                </a:solidFill>
                <a:latin typeface="Arial"/>
                <a:ea typeface="Arial"/>
                <a:cs typeface="Arial"/>
                <a:sym typeface="Arial"/>
              </a:rPr>
              <a:t>Pagan Yahwism: The Folk Religion of Ancient Israel</a:t>
            </a:r>
            <a:endParaRPr b="0" sz="1600" strike="noStrike">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6" name="Shape 456"/>
        <p:cNvGrpSpPr/>
        <p:nvPr/>
      </p:nvGrpSpPr>
      <p:grpSpPr>
        <a:xfrm>
          <a:off x="0" y="0"/>
          <a:ext cx="0" cy="0"/>
          <a:chOff x="0" y="0"/>
          <a:chExt cx="0" cy="0"/>
        </a:xfrm>
      </p:grpSpPr>
      <p:sp>
        <p:nvSpPr>
          <p:cNvPr id="457" name="Google Shape;457;p67"/>
          <p:cNvSpPr/>
          <p:nvPr/>
        </p:nvSpPr>
        <p:spPr>
          <a:xfrm>
            <a:off x="688320" y="457200"/>
            <a:ext cx="7755600" cy="1053300"/>
          </a:xfrm>
          <a:prstGeom prst="rect">
            <a:avLst/>
          </a:prstGeom>
          <a:noFill/>
          <a:ln>
            <a:noFill/>
          </a:ln>
        </p:spPr>
        <p:txBody>
          <a:bodyPr anchorCtr="0" anchor="ctr" bIns="45000" lIns="90000" spcFirstLastPara="1" rIns="90000" wrap="square" tIns="45000">
            <a:noAutofit/>
          </a:bodyPr>
          <a:lstStyle/>
          <a:p>
            <a:pPr indent="0" lvl="0" marL="0" marR="0" rtl="0" algn="ctr">
              <a:lnSpc>
                <a:spcPct val="100000"/>
              </a:lnSpc>
              <a:spcBef>
                <a:spcPts val="0"/>
              </a:spcBef>
              <a:spcAft>
                <a:spcPts val="0"/>
              </a:spcAft>
              <a:buNone/>
            </a:pPr>
            <a:r>
              <a:rPr b="1" lang="en-US" sz="4800" strike="noStrike">
                <a:solidFill>
                  <a:srgbClr val="046380"/>
                </a:solidFill>
                <a:latin typeface="Arial"/>
                <a:ea typeface="Arial"/>
                <a:cs typeface="Arial"/>
                <a:sym typeface="Arial"/>
              </a:rPr>
              <a:t>Ekron Inscription</a:t>
            </a:r>
            <a:endParaRPr b="0" sz="4800" strike="noStrike">
              <a:latin typeface="Arial"/>
              <a:ea typeface="Arial"/>
              <a:cs typeface="Arial"/>
              <a:sym typeface="Arial"/>
            </a:endParaRPr>
          </a:p>
        </p:txBody>
      </p:sp>
      <p:pic>
        <p:nvPicPr>
          <p:cNvPr id="458" name="Google Shape;458;p67"/>
          <p:cNvPicPr preferRelativeResize="0"/>
          <p:nvPr/>
        </p:nvPicPr>
        <p:blipFill rotWithShape="1">
          <a:blip r:embed="rId3">
            <a:alphaModFix/>
          </a:blip>
          <a:srcRect b="0" l="0" r="0" t="0"/>
          <a:stretch/>
        </p:blipFill>
        <p:spPr>
          <a:xfrm>
            <a:off x="469800" y="1643760"/>
            <a:ext cx="4298400" cy="2929679"/>
          </a:xfrm>
          <a:prstGeom prst="rect">
            <a:avLst/>
          </a:prstGeom>
          <a:noFill/>
          <a:ln>
            <a:noFill/>
          </a:ln>
        </p:spPr>
      </p:pic>
      <p:sp>
        <p:nvSpPr>
          <p:cNvPr id="459" name="Google Shape;459;p67"/>
          <p:cNvSpPr/>
          <p:nvPr/>
        </p:nvSpPr>
        <p:spPr>
          <a:xfrm>
            <a:off x="416520" y="4699080"/>
            <a:ext cx="4704000" cy="22236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b="0" i="1" lang="en-US" sz="2000" strike="noStrike">
                <a:latin typeface="Book Antiqua"/>
                <a:ea typeface="Book Antiqua"/>
                <a:cs typeface="Book Antiqua"/>
                <a:sym typeface="Book Antiqua"/>
              </a:rPr>
              <a:t>“The temple (which) Achish son of Padi son of Ysd son of ’Ada’ son of Ya‘ir ruler of Ekron built for Pt[n]yh, his Lady. May she bless him and ke[e]p him and prolong his days and bless his [l]and.”</a:t>
            </a:r>
            <a:endParaRPr b="0" sz="2000" strike="noStrike">
              <a:latin typeface="Arial"/>
              <a:ea typeface="Arial"/>
              <a:cs typeface="Arial"/>
              <a:sym typeface="Arial"/>
            </a:endParaRPr>
          </a:p>
        </p:txBody>
      </p:sp>
      <p:sp>
        <p:nvSpPr>
          <p:cNvPr id="460" name="Google Shape;460;p67"/>
          <p:cNvSpPr/>
          <p:nvPr/>
        </p:nvSpPr>
        <p:spPr>
          <a:xfrm>
            <a:off x="5029200" y="1708200"/>
            <a:ext cx="3789600" cy="22236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b="0" lang="en-US" sz="1600" strike="noStrike">
                <a:latin typeface="Book Antiqua"/>
                <a:ea typeface="Book Antiqua"/>
                <a:cs typeface="Book Antiqua"/>
                <a:sym typeface="Book Antiqua"/>
              </a:rPr>
              <a:t>The inscription calls on a goddess (her name is highlighted in the drawing) to bless king Achish and his land. It is significant that the formula used here,</a:t>
            </a:r>
            <a:r>
              <a:rPr b="0" i="1" lang="en-US" sz="1600" strike="noStrike">
                <a:latin typeface="Book Antiqua"/>
                <a:ea typeface="Book Antiqua"/>
                <a:cs typeface="Book Antiqua"/>
                <a:sym typeface="Book Antiqua"/>
              </a:rPr>
              <a:t> “May she bless him and keep him” (tbrkh vtsûmrh), </a:t>
            </a:r>
            <a:r>
              <a:rPr b="0" lang="en-US" sz="1600" strike="noStrike">
                <a:latin typeface="Book Antiqua"/>
                <a:ea typeface="Book Antiqua"/>
                <a:cs typeface="Book Antiqua"/>
                <a:sym typeface="Book Antiqua"/>
              </a:rPr>
              <a:t>is reminiscent of the first of the three Priestly blessings as recorded in the Bible (Numbers 6:24):</a:t>
            </a:r>
            <a:r>
              <a:rPr b="0" i="1" lang="en-US" sz="1600" strike="noStrike">
                <a:latin typeface="Book Antiqua"/>
                <a:ea typeface="Book Antiqua"/>
                <a:cs typeface="Book Antiqua"/>
                <a:sym typeface="Book Antiqua"/>
              </a:rPr>
              <a:t> “May the Lord bless you and keep you” (yevarekhekha YHWH veyishmerekha) </a:t>
            </a:r>
            <a:r>
              <a:rPr b="0" lang="en-US" sz="1600" strike="noStrike">
                <a:latin typeface="Book Antiqua"/>
                <a:ea typeface="Book Antiqua"/>
                <a:cs typeface="Book Antiqua"/>
                <a:sym typeface="Book Antiqua"/>
              </a:rPr>
              <a:t>and in the inscriptions discovered by Gabriel Barkay at Ketef Hinnom in Jerusalem.</a:t>
            </a:r>
            <a:endParaRPr b="0" sz="1600" strike="noStrike">
              <a:latin typeface="Arial"/>
              <a:ea typeface="Arial"/>
              <a:cs typeface="Arial"/>
              <a:sym typeface="Arial"/>
            </a:endParaRPr>
          </a:p>
        </p:txBody>
      </p:sp>
      <p:sp>
        <p:nvSpPr>
          <p:cNvPr id="461" name="Google Shape;461;p67"/>
          <p:cNvSpPr txBox="1"/>
          <p:nvPr/>
        </p:nvSpPr>
        <p:spPr>
          <a:xfrm>
            <a:off x="4937760" y="5697720"/>
            <a:ext cx="3749100" cy="794400"/>
          </a:xfrm>
          <a:prstGeom prst="rect">
            <a:avLst/>
          </a:prstGeom>
          <a:noFill/>
          <a:ln>
            <a:noFill/>
          </a:ln>
        </p:spPr>
        <p:txBody>
          <a:bodyPr anchorCtr="0" anchor="t" bIns="45000" lIns="90000" spcFirstLastPara="1" rIns="90000" wrap="square" tIns="45000">
            <a:noAutofit/>
          </a:bodyPr>
          <a:lstStyle/>
          <a:p>
            <a:pPr indent="0" lvl="0" marL="0" marR="0" rtl="0" algn="ctr">
              <a:lnSpc>
                <a:spcPct val="100000"/>
              </a:lnSpc>
              <a:spcBef>
                <a:spcPts val="0"/>
              </a:spcBef>
              <a:spcAft>
                <a:spcPts val="0"/>
              </a:spcAft>
              <a:buNone/>
            </a:pPr>
            <a:r>
              <a:rPr b="0" lang="en-US" sz="1600" strike="noStrike">
                <a:solidFill>
                  <a:srgbClr val="000000"/>
                </a:solidFill>
                <a:latin typeface="Arial"/>
                <a:ea typeface="Arial"/>
                <a:cs typeface="Arial"/>
                <a:sym typeface="Arial"/>
              </a:rPr>
              <a:t>Biblical Archaeology Review 24:5, September/October 1998</a:t>
            </a:r>
            <a:endParaRPr b="0" sz="1600" strike="noStrike">
              <a:latin typeface="Arial"/>
              <a:ea typeface="Arial"/>
              <a:cs typeface="Arial"/>
              <a:sym typeface="Arial"/>
            </a:endParaRPr>
          </a:p>
          <a:p>
            <a:pPr indent="0" lvl="0" marL="0" marR="0" rtl="0" algn="ctr">
              <a:lnSpc>
                <a:spcPct val="100000"/>
              </a:lnSpc>
              <a:spcBef>
                <a:spcPts val="0"/>
              </a:spcBef>
              <a:spcAft>
                <a:spcPts val="0"/>
              </a:spcAft>
              <a:buNone/>
            </a:pPr>
            <a:r>
              <a:rPr b="0" lang="en-US" sz="1600" strike="noStrike">
                <a:solidFill>
                  <a:srgbClr val="CC5E28"/>
                </a:solidFill>
                <a:latin typeface="Arial"/>
                <a:ea typeface="Arial"/>
                <a:cs typeface="Arial"/>
                <a:sym typeface="Arial"/>
              </a:rPr>
              <a:t>Discovering a Goddess</a:t>
            </a:r>
            <a:endParaRPr b="0" sz="1600" strike="noStrike">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5" name="Shape 465"/>
        <p:cNvGrpSpPr/>
        <p:nvPr/>
      </p:nvGrpSpPr>
      <p:grpSpPr>
        <a:xfrm>
          <a:off x="0" y="0"/>
          <a:ext cx="0" cy="0"/>
          <a:chOff x="0" y="0"/>
          <a:chExt cx="0" cy="0"/>
        </a:xfrm>
      </p:grpSpPr>
      <p:sp>
        <p:nvSpPr>
          <p:cNvPr id="466" name="Google Shape;466;p68"/>
          <p:cNvSpPr/>
          <p:nvPr/>
        </p:nvSpPr>
        <p:spPr>
          <a:xfrm>
            <a:off x="795960" y="91440"/>
            <a:ext cx="7771800" cy="1469100"/>
          </a:xfrm>
          <a:prstGeom prst="rect">
            <a:avLst/>
          </a:prstGeom>
          <a:noFill/>
          <a:ln>
            <a:noFill/>
          </a:ln>
        </p:spPr>
        <p:txBody>
          <a:bodyPr anchorCtr="0" anchor="ctr" bIns="45000" lIns="90000" spcFirstLastPara="1" rIns="90000" wrap="square" tIns="45000">
            <a:noAutofit/>
          </a:bodyPr>
          <a:lstStyle/>
          <a:p>
            <a:pPr indent="0" lvl="0" marL="0" marR="0" rtl="0" algn="ctr">
              <a:lnSpc>
                <a:spcPct val="80000"/>
              </a:lnSpc>
              <a:spcBef>
                <a:spcPts val="0"/>
              </a:spcBef>
              <a:spcAft>
                <a:spcPts val="0"/>
              </a:spcAft>
              <a:buNone/>
            </a:pPr>
            <a:r>
              <a:rPr b="1" lang="en-US" sz="4000" strike="noStrike">
                <a:solidFill>
                  <a:srgbClr val="046380"/>
                </a:solidFill>
                <a:latin typeface="Arial"/>
                <a:ea typeface="Arial"/>
                <a:cs typeface="Arial"/>
                <a:sym typeface="Arial"/>
              </a:rPr>
              <a:t>Jerusalem Papyrus</a:t>
            </a:r>
            <a:endParaRPr b="0" sz="4000" strike="noStrike">
              <a:latin typeface="Arial"/>
              <a:ea typeface="Arial"/>
              <a:cs typeface="Arial"/>
              <a:sym typeface="Arial"/>
            </a:endParaRPr>
          </a:p>
        </p:txBody>
      </p:sp>
      <p:sp>
        <p:nvSpPr>
          <p:cNvPr id="467" name="Google Shape;467;p68"/>
          <p:cNvSpPr/>
          <p:nvPr/>
        </p:nvSpPr>
        <p:spPr>
          <a:xfrm>
            <a:off x="1292400" y="1188720"/>
            <a:ext cx="6613800" cy="1552200"/>
          </a:xfrm>
          <a:prstGeom prst="rect">
            <a:avLst/>
          </a:prstGeom>
          <a:noFill/>
          <a:ln>
            <a:noFill/>
          </a:ln>
        </p:spPr>
        <p:txBody>
          <a:bodyPr anchorCtr="0" anchor="t" bIns="45000" lIns="90000" spcFirstLastPara="1" rIns="90000" wrap="square" tIns="45000">
            <a:noAutofit/>
          </a:bodyPr>
          <a:lstStyle/>
          <a:p>
            <a:pPr indent="0" lvl="0" marL="0" marR="0" rtl="0" algn="ctr">
              <a:lnSpc>
                <a:spcPct val="100000"/>
              </a:lnSpc>
              <a:spcBef>
                <a:spcPts val="0"/>
              </a:spcBef>
              <a:spcAft>
                <a:spcPts val="0"/>
              </a:spcAft>
              <a:buNone/>
            </a:pPr>
            <a:r>
              <a:rPr b="0" i="1" lang="en-US" sz="2400" strike="noStrike">
                <a:solidFill>
                  <a:srgbClr val="000000"/>
                </a:solidFill>
                <a:latin typeface="Arial"/>
                <a:ea typeface="Arial"/>
                <a:cs typeface="Arial"/>
                <a:sym typeface="Arial"/>
              </a:rPr>
              <a:t>“From the female servant of the king, from Naharata (place near Jericho) two wineskins to </a:t>
            </a:r>
            <a:r>
              <a:rPr b="1" i="1" lang="en-US" sz="2400" strike="noStrike">
                <a:solidFill>
                  <a:srgbClr val="CC5E28"/>
                </a:solidFill>
                <a:latin typeface="Arial"/>
                <a:ea typeface="Arial"/>
                <a:cs typeface="Arial"/>
                <a:sym typeface="Arial"/>
              </a:rPr>
              <a:t>Jerusalem</a:t>
            </a:r>
            <a:r>
              <a:rPr b="1" i="1" lang="en-US" sz="2400" strike="noStrike">
                <a:solidFill>
                  <a:srgbClr val="000000"/>
                </a:solidFill>
                <a:latin typeface="Arial"/>
                <a:ea typeface="Arial"/>
                <a:cs typeface="Arial"/>
                <a:sym typeface="Arial"/>
              </a:rPr>
              <a:t>.”</a:t>
            </a:r>
            <a:endParaRPr b="0" sz="2400" strike="noStrike">
              <a:latin typeface="Arial"/>
              <a:ea typeface="Arial"/>
              <a:cs typeface="Arial"/>
              <a:sym typeface="Arial"/>
            </a:endParaRPr>
          </a:p>
          <a:p>
            <a:pPr indent="0" lvl="0" marL="0" marR="0" rtl="0" algn="ctr">
              <a:lnSpc>
                <a:spcPct val="100000"/>
              </a:lnSpc>
              <a:spcBef>
                <a:spcPts val="0"/>
              </a:spcBef>
              <a:spcAft>
                <a:spcPts val="0"/>
              </a:spcAft>
              <a:buNone/>
            </a:pPr>
            <a:r>
              <a:t/>
            </a:r>
            <a:endParaRPr b="0" sz="2400" strike="noStrike">
              <a:latin typeface="Arial"/>
              <a:ea typeface="Arial"/>
              <a:cs typeface="Arial"/>
              <a:sym typeface="Arial"/>
            </a:endParaRPr>
          </a:p>
        </p:txBody>
      </p:sp>
      <p:pic>
        <p:nvPicPr>
          <p:cNvPr id="468" name="Google Shape;468;p68"/>
          <p:cNvPicPr preferRelativeResize="0"/>
          <p:nvPr/>
        </p:nvPicPr>
        <p:blipFill rotWithShape="1">
          <a:blip r:embed="rId3">
            <a:alphaModFix/>
          </a:blip>
          <a:srcRect b="0" l="0" r="0" t="0"/>
          <a:stretch/>
        </p:blipFill>
        <p:spPr>
          <a:xfrm>
            <a:off x="648720" y="3082320"/>
            <a:ext cx="7855200" cy="3318480"/>
          </a:xfrm>
          <a:prstGeom prst="rect">
            <a:avLst/>
          </a:prstGeom>
          <a:noFill/>
          <a:ln>
            <a:noFill/>
          </a:ln>
        </p:spPr>
      </p:pic>
      <p:sp>
        <p:nvSpPr>
          <p:cNvPr id="469" name="Google Shape;469;p68"/>
          <p:cNvSpPr txBox="1"/>
          <p:nvPr/>
        </p:nvSpPr>
        <p:spPr>
          <a:xfrm>
            <a:off x="182880" y="2468880"/>
            <a:ext cx="8830800" cy="621000"/>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None/>
            </a:pPr>
            <a:r>
              <a:rPr b="0" lang="en-US" sz="1800" strike="noStrike">
                <a:latin typeface="Arial"/>
                <a:ea typeface="Arial"/>
                <a:cs typeface="Arial"/>
                <a:sym typeface="Arial"/>
              </a:rPr>
              <a:t>Significantly, this papyrus inscription had not been discovered on a scientific archaeological expedition, but rather had “appeared” on the </a:t>
            </a:r>
            <a:r>
              <a:rPr b="0" lang="en-US" sz="1800" u="sng" strike="noStrike">
                <a:solidFill>
                  <a:schemeClr val="hlink"/>
                </a:solidFill>
                <a:latin typeface="Arial"/>
                <a:ea typeface="Arial"/>
                <a:cs typeface="Arial"/>
                <a:sym typeface="Arial"/>
                <a:hlinkClick r:id="rId4"/>
              </a:rPr>
              <a:t>antiquities market</a:t>
            </a:r>
            <a:r>
              <a:rPr b="0" lang="en-US" sz="1800" strike="noStrike">
                <a:latin typeface="Arial"/>
                <a:ea typeface="Arial"/>
                <a:cs typeface="Arial"/>
                <a:sym typeface="Arial"/>
              </a:rPr>
              <a:t>.</a:t>
            </a:r>
            <a:endParaRPr b="0" sz="1800" strike="noStrike">
              <a:latin typeface="Arial"/>
              <a:ea typeface="Arial"/>
              <a:cs typeface="Arial"/>
              <a:sym typeface="Arial"/>
            </a:endParaRPr>
          </a:p>
        </p:txBody>
      </p:sp>
      <p:sp>
        <p:nvSpPr>
          <p:cNvPr id="470" name="Google Shape;470;p68"/>
          <p:cNvSpPr/>
          <p:nvPr/>
        </p:nvSpPr>
        <p:spPr>
          <a:xfrm>
            <a:off x="640080" y="6400800"/>
            <a:ext cx="7863900" cy="333300"/>
          </a:xfrm>
          <a:prstGeom prst="rect">
            <a:avLst/>
          </a:prstGeom>
          <a:noFill/>
          <a:ln>
            <a:noFill/>
          </a:ln>
        </p:spPr>
        <p:txBody>
          <a:bodyPr anchorCtr="0" anchor="t" bIns="45000" lIns="90000" spcFirstLastPara="1" rIns="90000" wrap="square" tIns="45000">
            <a:noAutofit/>
          </a:bodyPr>
          <a:lstStyle/>
          <a:p>
            <a:pPr indent="0" lvl="0" marL="0" marR="0" rtl="0" algn="ctr">
              <a:lnSpc>
                <a:spcPct val="100000"/>
              </a:lnSpc>
              <a:spcBef>
                <a:spcPts val="0"/>
              </a:spcBef>
              <a:spcAft>
                <a:spcPts val="0"/>
              </a:spcAft>
              <a:buNone/>
            </a:pPr>
            <a:r>
              <a:rPr b="0" lang="en-US" sz="1600" strike="noStrike">
                <a:solidFill>
                  <a:srgbClr val="000000"/>
                </a:solidFill>
                <a:latin typeface="Book Antiqua"/>
                <a:ea typeface="Book Antiqua"/>
                <a:cs typeface="Book Antiqua"/>
                <a:sym typeface="Book Antiqua"/>
              </a:rPr>
              <a:t>Bible History Daily </a:t>
            </a:r>
            <a:r>
              <a:rPr b="0" lang="en-US" sz="1600" strike="noStrike">
                <a:solidFill>
                  <a:srgbClr val="CC5E28"/>
                </a:solidFill>
                <a:latin typeface="Book Antiqua"/>
                <a:ea typeface="Book Antiqua"/>
                <a:cs typeface="Book Antiqua"/>
                <a:sym typeface="Book Antiqua"/>
              </a:rPr>
              <a:t>The Jerusalem Papyrus and the forged words on it</a:t>
            </a:r>
            <a:endParaRPr b="0" sz="1600" strike="noStrike">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4" name="Shape 474"/>
        <p:cNvGrpSpPr/>
        <p:nvPr/>
      </p:nvGrpSpPr>
      <p:grpSpPr>
        <a:xfrm>
          <a:off x="0" y="0"/>
          <a:ext cx="0" cy="0"/>
          <a:chOff x="0" y="0"/>
          <a:chExt cx="0" cy="0"/>
        </a:xfrm>
      </p:grpSpPr>
      <p:sp>
        <p:nvSpPr>
          <p:cNvPr id="475" name="Google Shape;475;p69"/>
          <p:cNvSpPr/>
          <p:nvPr/>
        </p:nvSpPr>
        <p:spPr>
          <a:xfrm>
            <a:off x="457200" y="274680"/>
            <a:ext cx="8229000" cy="1142400"/>
          </a:xfrm>
          <a:prstGeom prst="rect">
            <a:avLst/>
          </a:prstGeom>
          <a:noFill/>
          <a:ln>
            <a:noFill/>
          </a:ln>
        </p:spPr>
        <p:txBody>
          <a:bodyPr anchorCtr="0" anchor="ctr" bIns="45000" lIns="90000" spcFirstLastPara="1" rIns="90000" wrap="square" tIns="45000">
            <a:noAutofit/>
          </a:bodyPr>
          <a:lstStyle/>
          <a:p>
            <a:pPr indent="0" lvl="0" marL="0" marR="0" rtl="0" algn="ctr">
              <a:lnSpc>
                <a:spcPct val="100000"/>
              </a:lnSpc>
              <a:spcBef>
                <a:spcPts val="0"/>
              </a:spcBef>
              <a:spcAft>
                <a:spcPts val="0"/>
              </a:spcAft>
              <a:buNone/>
            </a:pPr>
            <a:r>
              <a:rPr b="1" lang="en-US" sz="4800" strike="noStrike">
                <a:solidFill>
                  <a:srgbClr val="046380"/>
                </a:solidFill>
                <a:latin typeface="Arial"/>
                <a:ea typeface="Arial"/>
                <a:cs typeface="Arial"/>
                <a:sym typeface="Arial"/>
              </a:rPr>
              <a:t>Lachish Letters</a:t>
            </a:r>
            <a:endParaRPr b="0" sz="4800" strike="noStrike">
              <a:latin typeface="Arial"/>
              <a:ea typeface="Arial"/>
              <a:cs typeface="Arial"/>
              <a:sym typeface="Arial"/>
            </a:endParaRPr>
          </a:p>
        </p:txBody>
      </p:sp>
      <p:pic>
        <p:nvPicPr>
          <p:cNvPr id="476" name="Google Shape;476;p69"/>
          <p:cNvPicPr preferRelativeResize="0"/>
          <p:nvPr/>
        </p:nvPicPr>
        <p:blipFill rotWithShape="1">
          <a:blip r:embed="rId3">
            <a:alphaModFix/>
          </a:blip>
          <a:srcRect b="0" l="0" r="0" t="0"/>
          <a:stretch/>
        </p:blipFill>
        <p:spPr>
          <a:xfrm>
            <a:off x="5399640" y="1828800"/>
            <a:ext cx="3287160" cy="3167280"/>
          </a:xfrm>
          <a:prstGeom prst="rect">
            <a:avLst/>
          </a:prstGeom>
          <a:noFill/>
          <a:ln>
            <a:noFill/>
          </a:ln>
        </p:spPr>
      </p:pic>
      <p:sp>
        <p:nvSpPr>
          <p:cNvPr id="477" name="Google Shape;477;p69"/>
          <p:cNvSpPr/>
          <p:nvPr/>
        </p:nvSpPr>
        <p:spPr>
          <a:xfrm>
            <a:off x="416520" y="1737360"/>
            <a:ext cx="4983000" cy="22236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b="0" lang="en-US" sz="1600" strike="noStrike">
                <a:latin typeface="Book Antiqua"/>
                <a:ea typeface="Book Antiqua"/>
                <a:cs typeface="Book Antiqua"/>
                <a:sym typeface="Book Antiqua"/>
              </a:rPr>
              <a:t>An inscribed ostracon records the death throes of Lachish, just before the Babylonians razed the city in 588/6 B.C. Twenty-one ostraca, written in clear Biblical Hebrew, were buried under the debris of the Level II outer gate guard room. Lachish Letter IV poignantly portrays the last days of Lachish in a letter from a soldier (Hoshaiah) at a settlement some distance from Lachish to his commander at Lachish (one Yaosh): “And let (my Lord) know that we are watching for the beacons of Lachish … we cannot see [the beacons from] Azekah.” Hoshaiah assumes that, since the beacons of Azekah no longer burn, it has already fallen. Azekah is just 11 miles northeast of Lachish. Jeremiah (34:7) records that Azekah and Lachish were the last Judean strongholds to be taken by the Babylonians.</a:t>
            </a:r>
            <a:endParaRPr b="0" sz="1600" strike="noStrike">
              <a:latin typeface="Arial"/>
              <a:ea typeface="Arial"/>
              <a:cs typeface="Arial"/>
              <a:sym typeface="Arial"/>
            </a:endParaRPr>
          </a:p>
        </p:txBody>
      </p:sp>
      <p:sp>
        <p:nvSpPr>
          <p:cNvPr id="478" name="Google Shape;478;p69"/>
          <p:cNvSpPr txBox="1"/>
          <p:nvPr/>
        </p:nvSpPr>
        <p:spPr>
          <a:xfrm>
            <a:off x="5212080" y="5394600"/>
            <a:ext cx="3749100" cy="1189200"/>
          </a:xfrm>
          <a:prstGeom prst="rect">
            <a:avLst/>
          </a:prstGeom>
          <a:noFill/>
          <a:ln>
            <a:noFill/>
          </a:ln>
        </p:spPr>
        <p:txBody>
          <a:bodyPr anchorCtr="0" anchor="t" bIns="45000" lIns="90000" spcFirstLastPara="1" rIns="90000" wrap="square" tIns="45000">
            <a:noAutofit/>
          </a:bodyPr>
          <a:lstStyle/>
          <a:p>
            <a:pPr indent="0" lvl="0" marL="0" marR="0" rtl="0" algn="ctr">
              <a:lnSpc>
                <a:spcPct val="100000"/>
              </a:lnSpc>
              <a:spcBef>
                <a:spcPts val="0"/>
              </a:spcBef>
              <a:spcAft>
                <a:spcPts val="0"/>
              </a:spcAft>
              <a:buNone/>
            </a:pPr>
            <a:r>
              <a:rPr b="0" lang="en-US" sz="1600" strike="noStrike">
                <a:solidFill>
                  <a:srgbClr val="000000"/>
                </a:solidFill>
                <a:latin typeface="Arial"/>
                <a:ea typeface="Arial"/>
                <a:cs typeface="Arial"/>
                <a:sym typeface="Arial"/>
              </a:rPr>
              <a:t>Biblical Archaeology Review 5:6, November/December 1979</a:t>
            </a:r>
            <a:endParaRPr b="0" sz="1600" strike="noStrike">
              <a:latin typeface="Arial"/>
              <a:ea typeface="Arial"/>
              <a:cs typeface="Arial"/>
              <a:sym typeface="Arial"/>
            </a:endParaRPr>
          </a:p>
          <a:p>
            <a:pPr indent="0" lvl="0" marL="0" marR="0" rtl="0" algn="ctr">
              <a:lnSpc>
                <a:spcPct val="100000"/>
              </a:lnSpc>
              <a:spcBef>
                <a:spcPts val="0"/>
              </a:spcBef>
              <a:spcAft>
                <a:spcPts val="0"/>
              </a:spcAft>
              <a:buNone/>
            </a:pPr>
            <a:r>
              <a:rPr b="0" lang="en-US" sz="1600" strike="noStrike">
                <a:solidFill>
                  <a:srgbClr val="CC5E28"/>
                </a:solidFill>
                <a:latin typeface="Arial"/>
                <a:ea typeface="Arial"/>
                <a:cs typeface="Arial"/>
                <a:sym typeface="Arial"/>
              </a:rPr>
              <a:t>Answers at Lachish</a:t>
            </a:r>
            <a:endParaRPr b="0" sz="1600" strike="noStrike">
              <a:latin typeface="Arial"/>
              <a:ea typeface="Arial"/>
              <a:cs typeface="Arial"/>
              <a:sym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2" name="Shape 482"/>
        <p:cNvGrpSpPr/>
        <p:nvPr/>
      </p:nvGrpSpPr>
      <p:grpSpPr>
        <a:xfrm>
          <a:off x="0" y="0"/>
          <a:ext cx="0" cy="0"/>
          <a:chOff x="0" y="0"/>
          <a:chExt cx="0" cy="0"/>
        </a:xfrm>
      </p:grpSpPr>
      <p:sp>
        <p:nvSpPr>
          <p:cNvPr id="483" name="Google Shape;483;p70"/>
          <p:cNvSpPr/>
          <p:nvPr/>
        </p:nvSpPr>
        <p:spPr>
          <a:xfrm>
            <a:off x="311400" y="304920"/>
            <a:ext cx="8741100" cy="1263600"/>
          </a:xfrm>
          <a:prstGeom prst="rect">
            <a:avLst/>
          </a:prstGeom>
          <a:noFill/>
          <a:ln>
            <a:noFill/>
          </a:ln>
        </p:spPr>
        <p:txBody>
          <a:bodyPr anchorCtr="0" anchor="ctr" bIns="45000" lIns="90000" spcFirstLastPara="1" rIns="90000" wrap="square" tIns="45000">
            <a:noAutofit/>
          </a:bodyPr>
          <a:lstStyle/>
          <a:p>
            <a:pPr indent="0" lvl="0" marL="0" marR="0" rtl="0" algn="ctr">
              <a:spcBef>
                <a:spcPts val="0"/>
              </a:spcBef>
              <a:spcAft>
                <a:spcPts val="0"/>
              </a:spcAft>
              <a:buNone/>
            </a:pPr>
            <a:r>
              <a:rPr b="1" lang="en-US" sz="4400" strike="noStrike">
                <a:solidFill>
                  <a:srgbClr val="046380"/>
                </a:solidFill>
                <a:latin typeface="Arial"/>
                <a:ea typeface="Arial"/>
                <a:cs typeface="Arial"/>
                <a:sym typeface="Arial"/>
              </a:rPr>
              <a:t>“Baruch, the Son of Neriyahu, </a:t>
            </a:r>
            <a:endParaRPr b="0" sz="4400" strike="noStrike">
              <a:latin typeface="Arial"/>
              <a:ea typeface="Arial"/>
              <a:cs typeface="Arial"/>
              <a:sym typeface="Arial"/>
            </a:endParaRPr>
          </a:p>
          <a:p>
            <a:pPr indent="0" lvl="0" marL="0" marR="0" rtl="0" algn="ctr">
              <a:lnSpc>
                <a:spcPct val="100000"/>
              </a:lnSpc>
              <a:spcBef>
                <a:spcPts val="0"/>
              </a:spcBef>
              <a:spcAft>
                <a:spcPts val="0"/>
              </a:spcAft>
              <a:buNone/>
            </a:pPr>
            <a:r>
              <a:rPr b="1" lang="en-US" sz="4400" strike="noStrike">
                <a:solidFill>
                  <a:srgbClr val="046380"/>
                </a:solidFill>
                <a:latin typeface="Arial"/>
                <a:ea typeface="Arial"/>
                <a:cs typeface="Arial"/>
                <a:sym typeface="Arial"/>
              </a:rPr>
              <a:t>the Scribe” </a:t>
            </a:r>
            <a:endParaRPr b="0" sz="4400" strike="noStrike">
              <a:latin typeface="Arial"/>
              <a:ea typeface="Arial"/>
              <a:cs typeface="Arial"/>
              <a:sym typeface="Arial"/>
            </a:endParaRPr>
          </a:p>
        </p:txBody>
      </p:sp>
      <p:pic>
        <p:nvPicPr>
          <p:cNvPr id="484" name="Google Shape;484;p70"/>
          <p:cNvPicPr preferRelativeResize="0"/>
          <p:nvPr/>
        </p:nvPicPr>
        <p:blipFill rotWithShape="1">
          <a:blip r:embed="rId3">
            <a:alphaModFix/>
          </a:blip>
          <a:srcRect b="0" l="0" r="0" t="0"/>
          <a:stretch/>
        </p:blipFill>
        <p:spPr>
          <a:xfrm>
            <a:off x="274320" y="1828800"/>
            <a:ext cx="3047760" cy="3047760"/>
          </a:xfrm>
          <a:prstGeom prst="rect">
            <a:avLst/>
          </a:prstGeom>
          <a:noFill/>
          <a:ln>
            <a:noFill/>
          </a:ln>
        </p:spPr>
      </p:pic>
      <p:sp>
        <p:nvSpPr>
          <p:cNvPr id="485" name="Google Shape;485;p70"/>
          <p:cNvSpPr/>
          <p:nvPr/>
        </p:nvSpPr>
        <p:spPr>
          <a:xfrm>
            <a:off x="3429360" y="1828800"/>
            <a:ext cx="5440200" cy="22236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b="0" lang="en-US" sz="1500" strike="noStrike">
                <a:latin typeface="Book Antiqua"/>
                <a:ea typeface="Book Antiqua"/>
                <a:cs typeface="Book Antiqua"/>
                <a:sym typeface="Book Antiqua"/>
              </a:rPr>
              <a:t>Jeremiah’s scribe, Baruch, who plays a part in four Biblical episodes (Jeremiah 32:12, 43:1–7, and chapters 36 and 45), apparently owned the seal that made the impression in this bulla (a lump of clay bearing a seal impression). A bulla (plural, bullae) was affixed to the knot of a string used to bind scrolls, thus ensuring that no unauthorized person could open the document undetected.</a:t>
            </a:r>
            <a:endParaRPr b="0" sz="1500" strike="noStrike">
              <a:latin typeface="Arial"/>
              <a:ea typeface="Arial"/>
              <a:cs typeface="Arial"/>
              <a:sym typeface="Arial"/>
            </a:endParaRPr>
          </a:p>
          <a:p>
            <a:pPr indent="0" lvl="0" marL="0" marR="0" rtl="0" algn="l">
              <a:lnSpc>
                <a:spcPct val="100000"/>
              </a:lnSpc>
              <a:spcBef>
                <a:spcPts val="0"/>
              </a:spcBef>
              <a:spcAft>
                <a:spcPts val="0"/>
              </a:spcAft>
              <a:buNone/>
            </a:pPr>
            <a:r>
              <a:t/>
            </a:r>
            <a:endParaRPr b="0" sz="1500" strike="noStrike">
              <a:latin typeface="Arial"/>
              <a:ea typeface="Arial"/>
              <a:cs typeface="Arial"/>
              <a:sym typeface="Arial"/>
            </a:endParaRPr>
          </a:p>
          <a:p>
            <a:pPr indent="0" lvl="0" marL="0" marR="0" rtl="0" algn="l">
              <a:lnSpc>
                <a:spcPct val="100000"/>
              </a:lnSpc>
              <a:spcBef>
                <a:spcPts val="0"/>
              </a:spcBef>
              <a:spcAft>
                <a:spcPts val="0"/>
              </a:spcAft>
              <a:buNone/>
            </a:pPr>
            <a:r>
              <a:rPr b="0" lang="en-US" sz="1500" strike="noStrike">
                <a:latin typeface="Book Antiqua"/>
                <a:ea typeface="Book Antiqua"/>
                <a:cs typeface="Book Antiqua"/>
                <a:sym typeface="Book Antiqua"/>
              </a:rPr>
              <a:t>This bulla is part of a hoard obtained on the antiquities market by a private collector. Several factors, however, strongly suggest its identification with the Biblical Baruch: The script is consistent with that used in Baruch’s time, the end of the seventh and beginning of the sixth centuries B.C.E.; the genealogy matches the Bible; the bulla is associated with another biblically connected bulla in the same hoard; and the bullae in the hoard are baked hard, as they would be if they were caught in the fiery destruction of Jerusalem in 587/586 B.C.E.</a:t>
            </a:r>
            <a:endParaRPr b="0" sz="1500" strike="noStrike">
              <a:latin typeface="Arial"/>
              <a:ea typeface="Arial"/>
              <a:cs typeface="Arial"/>
              <a:sym typeface="Arial"/>
            </a:endParaRPr>
          </a:p>
        </p:txBody>
      </p:sp>
      <p:sp>
        <p:nvSpPr>
          <p:cNvPr id="486" name="Google Shape;486;p70"/>
          <p:cNvSpPr txBox="1"/>
          <p:nvPr/>
        </p:nvSpPr>
        <p:spPr>
          <a:xfrm>
            <a:off x="0" y="5394600"/>
            <a:ext cx="3749100" cy="1189200"/>
          </a:xfrm>
          <a:prstGeom prst="rect">
            <a:avLst/>
          </a:prstGeom>
          <a:noFill/>
          <a:ln>
            <a:noFill/>
          </a:ln>
        </p:spPr>
        <p:txBody>
          <a:bodyPr anchorCtr="0" anchor="t" bIns="45000" lIns="90000" spcFirstLastPara="1" rIns="90000" wrap="square" tIns="45000">
            <a:noAutofit/>
          </a:bodyPr>
          <a:lstStyle/>
          <a:p>
            <a:pPr indent="0" lvl="0" marL="0" marR="0" rtl="0" algn="ctr">
              <a:lnSpc>
                <a:spcPct val="100000"/>
              </a:lnSpc>
              <a:spcBef>
                <a:spcPts val="0"/>
              </a:spcBef>
              <a:spcAft>
                <a:spcPts val="0"/>
              </a:spcAft>
              <a:buNone/>
            </a:pPr>
            <a:r>
              <a:rPr b="0" lang="en-US" sz="1600" strike="noStrike">
                <a:solidFill>
                  <a:srgbClr val="000000"/>
                </a:solidFill>
                <a:latin typeface="Arial"/>
                <a:ea typeface="Arial"/>
                <a:cs typeface="Arial"/>
                <a:sym typeface="Arial"/>
              </a:rPr>
              <a:t>Biblical Archaeology Review 17:4, July/August 1991</a:t>
            </a:r>
            <a:endParaRPr b="0" sz="1600" strike="noStrike">
              <a:latin typeface="Arial"/>
              <a:ea typeface="Arial"/>
              <a:cs typeface="Arial"/>
              <a:sym typeface="Arial"/>
            </a:endParaRPr>
          </a:p>
          <a:p>
            <a:pPr indent="0" lvl="0" marL="0" marR="0" rtl="0" algn="ctr">
              <a:lnSpc>
                <a:spcPct val="100000"/>
              </a:lnSpc>
              <a:spcBef>
                <a:spcPts val="0"/>
              </a:spcBef>
              <a:spcAft>
                <a:spcPts val="0"/>
              </a:spcAft>
              <a:buNone/>
            </a:pPr>
            <a:r>
              <a:rPr b="0" lang="en-US" sz="1600" strike="noStrike">
                <a:solidFill>
                  <a:srgbClr val="CC5E28"/>
                </a:solidFill>
                <a:latin typeface="Arial"/>
                <a:ea typeface="Arial"/>
                <a:cs typeface="Arial"/>
                <a:sym typeface="Arial"/>
              </a:rPr>
              <a:t>Six Biblical Signatures</a:t>
            </a:r>
            <a:endParaRPr b="0" sz="1600" strike="noStrike">
              <a:latin typeface="Arial"/>
              <a:ea typeface="Arial"/>
              <a:cs typeface="Arial"/>
              <a:sym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1" name="Shape 491"/>
        <p:cNvGrpSpPr/>
        <p:nvPr/>
      </p:nvGrpSpPr>
      <p:grpSpPr>
        <a:xfrm>
          <a:off x="0" y="0"/>
          <a:ext cx="0" cy="0"/>
          <a:chOff x="0" y="0"/>
          <a:chExt cx="0" cy="0"/>
        </a:xfrm>
      </p:grpSpPr>
      <p:sp>
        <p:nvSpPr>
          <p:cNvPr id="492" name="Google Shape;492;p71"/>
          <p:cNvSpPr/>
          <p:nvPr/>
        </p:nvSpPr>
        <p:spPr>
          <a:xfrm>
            <a:off x="457200" y="274680"/>
            <a:ext cx="8229000" cy="1324800"/>
          </a:xfrm>
          <a:prstGeom prst="rect">
            <a:avLst/>
          </a:prstGeom>
          <a:noFill/>
          <a:ln>
            <a:noFill/>
          </a:ln>
        </p:spPr>
        <p:txBody>
          <a:bodyPr anchorCtr="0" anchor="ctr" bIns="45000" lIns="90000" spcFirstLastPara="1" rIns="90000" wrap="square" tIns="45000">
            <a:noAutofit/>
          </a:bodyPr>
          <a:lstStyle/>
          <a:p>
            <a:pPr indent="0" lvl="0" marL="0" marR="0" rtl="0" algn="ctr">
              <a:lnSpc>
                <a:spcPct val="80000"/>
              </a:lnSpc>
              <a:spcBef>
                <a:spcPts val="0"/>
              </a:spcBef>
              <a:spcAft>
                <a:spcPts val="0"/>
              </a:spcAft>
              <a:buNone/>
            </a:pPr>
            <a:r>
              <a:rPr b="1" i="1" lang="en-US" sz="5400" strike="noStrike">
                <a:solidFill>
                  <a:srgbClr val="046380"/>
                </a:solidFill>
                <a:latin typeface="Arial"/>
                <a:ea typeface="Arial"/>
                <a:cs typeface="Arial"/>
                <a:sym typeface="Arial"/>
              </a:rPr>
              <a:t>“Gemaryahu Son of Shaphan” </a:t>
            </a:r>
            <a:endParaRPr b="0" sz="5400" strike="noStrike">
              <a:latin typeface="Arial"/>
              <a:ea typeface="Arial"/>
              <a:cs typeface="Arial"/>
              <a:sym typeface="Arial"/>
            </a:endParaRPr>
          </a:p>
        </p:txBody>
      </p:sp>
      <p:pic>
        <p:nvPicPr>
          <p:cNvPr id="493" name="Google Shape;493;p71"/>
          <p:cNvPicPr preferRelativeResize="0"/>
          <p:nvPr/>
        </p:nvPicPr>
        <p:blipFill rotWithShape="1">
          <a:blip r:embed="rId3">
            <a:alphaModFix/>
          </a:blip>
          <a:srcRect b="0" l="0" r="0" t="0"/>
          <a:stretch/>
        </p:blipFill>
        <p:spPr>
          <a:xfrm>
            <a:off x="343440" y="1892880"/>
            <a:ext cx="3826800" cy="3672720"/>
          </a:xfrm>
          <a:prstGeom prst="rect">
            <a:avLst/>
          </a:prstGeom>
          <a:noFill/>
          <a:ln>
            <a:noFill/>
          </a:ln>
        </p:spPr>
      </p:pic>
      <p:sp>
        <p:nvSpPr>
          <p:cNvPr id="494" name="Google Shape;494;p71"/>
          <p:cNvSpPr txBox="1"/>
          <p:nvPr/>
        </p:nvSpPr>
        <p:spPr>
          <a:xfrm>
            <a:off x="421200" y="5565600"/>
            <a:ext cx="3749100" cy="1189200"/>
          </a:xfrm>
          <a:prstGeom prst="rect">
            <a:avLst/>
          </a:prstGeom>
          <a:noFill/>
          <a:ln>
            <a:noFill/>
          </a:ln>
        </p:spPr>
        <p:txBody>
          <a:bodyPr anchorCtr="0" anchor="t" bIns="45000" lIns="90000" spcFirstLastPara="1" rIns="90000" wrap="square" tIns="45000">
            <a:noAutofit/>
          </a:bodyPr>
          <a:lstStyle/>
          <a:p>
            <a:pPr indent="0" lvl="0" marL="0" marR="0" rtl="0" algn="ctr">
              <a:lnSpc>
                <a:spcPct val="100000"/>
              </a:lnSpc>
              <a:spcBef>
                <a:spcPts val="0"/>
              </a:spcBef>
              <a:spcAft>
                <a:spcPts val="0"/>
              </a:spcAft>
              <a:buNone/>
            </a:pPr>
            <a:r>
              <a:rPr b="0" lang="en-US" sz="1600" strike="noStrike">
                <a:solidFill>
                  <a:srgbClr val="000000"/>
                </a:solidFill>
                <a:latin typeface="Arial"/>
                <a:ea typeface="Arial"/>
                <a:cs typeface="Arial"/>
                <a:sym typeface="Arial"/>
              </a:rPr>
              <a:t>Biblical Archaeology Review 17:4, July/August 1991</a:t>
            </a:r>
            <a:endParaRPr b="0" sz="1600" strike="noStrike">
              <a:latin typeface="Arial"/>
              <a:ea typeface="Arial"/>
              <a:cs typeface="Arial"/>
              <a:sym typeface="Arial"/>
            </a:endParaRPr>
          </a:p>
          <a:p>
            <a:pPr indent="0" lvl="0" marL="0" marR="0" rtl="0" algn="ctr">
              <a:lnSpc>
                <a:spcPct val="100000"/>
              </a:lnSpc>
              <a:spcBef>
                <a:spcPts val="0"/>
              </a:spcBef>
              <a:spcAft>
                <a:spcPts val="0"/>
              </a:spcAft>
              <a:buNone/>
            </a:pPr>
            <a:r>
              <a:rPr b="0" lang="en-US" sz="1600" strike="noStrike">
                <a:solidFill>
                  <a:srgbClr val="CC5E28"/>
                </a:solidFill>
                <a:latin typeface="Arial"/>
                <a:ea typeface="Arial"/>
                <a:cs typeface="Arial"/>
                <a:sym typeface="Arial"/>
              </a:rPr>
              <a:t>Six Biblical Signatures</a:t>
            </a:r>
            <a:endParaRPr b="0" sz="1600" strike="noStrike">
              <a:latin typeface="Arial"/>
              <a:ea typeface="Arial"/>
              <a:cs typeface="Arial"/>
              <a:sym typeface="Arial"/>
            </a:endParaRPr>
          </a:p>
        </p:txBody>
      </p:sp>
      <p:sp>
        <p:nvSpPr>
          <p:cNvPr id="495" name="Google Shape;495;p71"/>
          <p:cNvSpPr/>
          <p:nvPr/>
        </p:nvSpPr>
        <p:spPr>
          <a:xfrm>
            <a:off x="4252320" y="1982520"/>
            <a:ext cx="4434600" cy="22236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b="0" lang="en-US" sz="1500" strike="noStrike">
                <a:latin typeface="Book Antiqua"/>
                <a:ea typeface="Book Antiqua"/>
                <a:cs typeface="Book Antiqua"/>
                <a:sym typeface="Book Antiqua"/>
              </a:rPr>
              <a:t>Unlike the bullae of Baruch and Yerahme’el, no doubt exists as to the authenticity of this bulla, which the late Yigal Shiloh excavated along with 50 others in the City of David. It reads: “Belonging to Gemaryahu / son of Shaphan.” Found in a stratum that securely dates it to shortly before the Babylonian conquest of Jerusalem in 587 / 586 B.C.E., about the same time as the events described in Jeremiah 36, this bulla can be identified with the Biblical Gemariah, mentioned in Jeremiah 36:10: “Baruch read the words of Jeremiah from the scroll, in the house of the Lord, in the chamber of Gemariah the son of Shaphan the scribe … ” The contraction of Gemaryahu to Gemariah parallels the contraction of Neriyahu to Neriah in Baruch’s seal.</a:t>
            </a:r>
            <a:endParaRPr b="0" sz="1500" strike="noStrike">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5" name="Shape 245"/>
        <p:cNvGrpSpPr/>
        <p:nvPr/>
      </p:nvGrpSpPr>
      <p:grpSpPr>
        <a:xfrm>
          <a:off x="0" y="0"/>
          <a:ext cx="0" cy="0"/>
          <a:chOff x="0" y="0"/>
          <a:chExt cx="0" cy="0"/>
        </a:xfrm>
      </p:grpSpPr>
      <p:sp>
        <p:nvSpPr>
          <p:cNvPr id="246" name="Google Shape;246;p45"/>
          <p:cNvSpPr txBox="1"/>
          <p:nvPr>
            <p:ph type="title"/>
          </p:nvPr>
        </p:nvSpPr>
        <p:spPr>
          <a:xfrm>
            <a:off x="492369" y="157822"/>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rgbClr val="046380"/>
              </a:buClr>
              <a:buSzPts val="5400"/>
              <a:buFont typeface="Book Antiqua"/>
              <a:buNone/>
            </a:pPr>
            <a:r>
              <a:rPr b="1" lang="en-US">
                <a:solidFill>
                  <a:srgbClr val="046380"/>
                </a:solidFill>
              </a:rPr>
              <a:t>The High Place at Dan</a:t>
            </a:r>
            <a:endParaRPr b="1">
              <a:solidFill>
                <a:srgbClr val="046380"/>
              </a:solidFill>
            </a:endParaRPr>
          </a:p>
        </p:txBody>
      </p:sp>
      <p:sp>
        <p:nvSpPr>
          <p:cNvPr id="247" name="Google Shape;247;p45"/>
          <p:cNvSpPr txBox="1"/>
          <p:nvPr>
            <p:ph idx="2" type="body"/>
          </p:nvPr>
        </p:nvSpPr>
        <p:spPr>
          <a:xfrm>
            <a:off x="492370" y="1199761"/>
            <a:ext cx="3656596" cy="4905204"/>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400"/>
              <a:buNone/>
            </a:pPr>
            <a:r>
              <a:rPr lang="en-US" sz="1400"/>
              <a:t>Israelite “high place.” Volunteers armed with trowels and brushes clear the monumental staircase leading to a raised stone platform referred to as a bamah, Hebrew for “high place.”</a:t>
            </a:r>
            <a:endParaRPr/>
          </a:p>
          <a:p>
            <a:pPr indent="0" lvl="0" marL="0" rtl="0" algn="l">
              <a:spcBef>
                <a:spcPts val="280"/>
              </a:spcBef>
              <a:spcAft>
                <a:spcPts val="0"/>
              </a:spcAft>
              <a:buSzPts val="1400"/>
              <a:buNone/>
            </a:pPr>
            <a:r>
              <a:t/>
            </a:r>
            <a:endParaRPr sz="1400"/>
          </a:p>
          <a:p>
            <a:pPr indent="0" lvl="0" marL="0" rtl="0" algn="l">
              <a:spcBef>
                <a:spcPts val="280"/>
              </a:spcBef>
              <a:spcAft>
                <a:spcPts val="0"/>
              </a:spcAft>
              <a:buSzPts val="1400"/>
              <a:buNone/>
            </a:pPr>
            <a:r>
              <a:rPr lang="en-US" sz="1400"/>
              <a:t>The bamah, the central cult site of Israelite Dan, dates from the end of the tenth century B.C. and continued in use to the eighth century B.C, the period of the Divided Monarchy. Biran suggests that the bamah was part of the religious sanctuary built at Dan by </a:t>
            </a:r>
            <a:r>
              <a:rPr b="1" lang="en-US" sz="1400">
                <a:solidFill>
                  <a:srgbClr val="CC5E28"/>
                </a:solidFill>
              </a:rPr>
              <a:t>Jeroboam</a:t>
            </a:r>
            <a:r>
              <a:rPr lang="en-US" sz="1400"/>
              <a:t>.</a:t>
            </a:r>
            <a:endParaRPr/>
          </a:p>
          <a:p>
            <a:pPr indent="0" lvl="0" marL="0" rtl="0" algn="l">
              <a:spcBef>
                <a:spcPts val="280"/>
              </a:spcBef>
              <a:spcAft>
                <a:spcPts val="0"/>
              </a:spcAft>
              <a:buSzPts val="1400"/>
              <a:buNone/>
            </a:pPr>
            <a:r>
              <a:t/>
            </a:r>
            <a:endParaRPr sz="1400"/>
          </a:p>
          <a:p>
            <a:pPr indent="0" lvl="0" marL="0" rtl="0" algn="l">
              <a:spcBef>
                <a:spcPts val="280"/>
              </a:spcBef>
              <a:spcAft>
                <a:spcPts val="0"/>
              </a:spcAft>
              <a:buSzPts val="1400"/>
              <a:buNone/>
            </a:pPr>
            <a:r>
              <a:rPr lang="en-US" sz="1400"/>
              <a:t>Thus far no trace of the famed golden calf that Jeroboam erected at Dan (1 Kings 12:29) has come to light. Biran suspects that earlier Israelite and even Canaanite shrines may remain buried somewhere beneath the later structures of the cultic enclosure, or temenos.</a:t>
            </a:r>
            <a:endParaRPr/>
          </a:p>
        </p:txBody>
      </p:sp>
      <p:pic>
        <p:nvPicPr>
          <p:cNvPr id="248" name="Google Shape;248;p45"/>
          <p:cNvPicPr preferRelativeResize="0"/>
          <p:nvPr/>
        </p:nvPicPr>
        <p:blipFill rotWithShape="1">
          <a:blip r:embed="rId3">
            <a:alphaModFix/>
          </a:blip>
          <a:srcRect b="0" l="0" r="0" t="0"/>
          <a:stretch/>
        </p:blipFill>
        <p:spPr>
          <a:xfrm>
            <a:off x="4148965" y="1300822"/>
            <a:ext cx="4660425" cy="2909768"/>
          </a:xfrm>
          <a:prstGeom prst="rect">
            <a:avLst/>
          </a:prstGeom>
          <a:noFill/>
          <a:ln>
            <a:noFill/>
          </a:ln>
        </p:spPr>
      </p:pic>
      <p:sp>
        <p:nvSpPr>
          <p:cNvPr id="249" name="Google Shape;249;p45"/>
          <p:cNvSpPr txBox="1"/>
          <p:nvPr/>
        </p:nvSpPr>
        <p:spPr>
          <a:xfrm>
            <a:off x="492370" y="6107415"/>
            <a:ext cx="8317020" cy="52322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400" u="none" cap="none" strike="noStrike">
                <a:solidFill>
                  <a:schemeClr val="dk1"/>
                </a:solidFill>
                <a:latin typeface="Book Antiqua"/>
                <a:ea typeface="Book Antiqua"/>
                <a:cs typeface="Book Antiqua"/>
                <a:sym typeface="Book Antiqua"/>
              </a:rPr>
              <a:t>Biblical Archaeology Review 13:4, July/August 1987</a:t>
            </a:r>
            <a:endParaRPr/>
          </a:p>
          <a:p>
            <a:pPr indent="0" lvl="0" marL="0" marR="0" rtl="0" algn="ctr">
              <a:spcBef>
                <a:spcPts val="0"/>
              </a:spcBef>
              <a:spcAft>
                <a:spcPts val="0"/>
              </a:spcAft>
              <a:buNone/>
            </a:pPr>
            <a:r>
              <a:rPr b="0" i="0" lang="en-US" sz="1400" u="none" cap="none" strike="noStrike">
                <a:solidFill>
                  <a:srgbClr val="CC5E28"/>
                </a:solidFill>
                <a:latin typeface="Book Antiqua"/>
                <a:ea typeface="Book Antiqua"/>
                <a:cs typeface="Book Antiqua"/>
                <a:sym typeface="Book Antiqua"/>
              </a:rPr>
              <a:t>BAR Interview: Avraham Biran—Twenty Years of Digging at Tel Dan</a:t>
            </a:r>
            <a:endParaRPr b="0" i="0" sz="1400" u="none" cap="none" strike="noStrike">
              <a:solidFill>
                <a:srgbClr val="CC5E28"/>
              </a:solidFill>
              <a:latin typeface="Book Antiqua"/>
              <a:ea typeface="Book Antiqua"/>
              <a:cs typeface="Book Antiqua"/>
              <a:sym typeface="Book Antiqua"/>
            </a:endParaRPr>
          </a:p>
        </p:txBody>
      </p:sp>
      <p:sp>
        <p:nvSpPr>
          <p:cNvPr id="250" name="Google Shape;250;p45"/>
          <p:cNvSpPr/>
          <p:nvPr/>
        </p:nvSpPr>
        <p:spPr>
          <a:xfrm>
            <a:off x="4818184" y="4430547"/>
            <a:ext cx="3991206" cy="132343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2000" u="none" cap="none" strike="noStrike">
                <a:solidFill>
                  <a:srgbClr val="001320"/>
                </a:solidFill>
                <a:latin typeface="Book Antiqua"/>
                <a:ea typeface="Book Antiqua"/>
                <a:cs typeface="Book Antiqua"/>
                <a:sym typeface="Book Antiqua"/>
              </a:rPr>
              <a:t>1 Kings 12:28-29</a:t>
            </a:r>
            <a:endParaRPr/>
          </a:p>
          <a:p>
            <a:pPr indent="0" lvl="0" marL="0" marR="0" rtl="0" algn="l">
              <a:spcBef>
                <a:spcPts val="0"/>
              </a:spcBef>
              <a:spcAft>
                <a:spcPts val="0"/>
              </a:spcAft>
              <a:buNone/>
            </a:pPr>
            <a:r>
              <a:rPr i="1" lang="en-US" sz="2000">
                <a:solidFill>
                  <a:srgbClr val="001320"/>
                </a:solidFill>
                <a:latin typeface="Book Antiqua"/>
                <a:ea typeface="Book Antiqua"/>
                <a:cs typeface="Book Antiqua"/>
                <a:sym typeface="Book Antiqua"/>
              </a:rPr>
              <a:t>“…the king </a:t>
            </a:r>
            <a:r>
              <a:rPr lang="en-US" sz="2000">
                <a:solidFill>
                  <a:srgbClr val="001320"/>
                </a:solidFill>
                <a:latin typeface="Book Antiqua"/>
                <a:ea typeface="Book Antiqua"/>
                <a:cs typeface="Book Antiqua"/>
                <a:sym typeface="Book Antiqua"/>
              </a:rPr>
              <a:t>(</a:t>
            </a:r>
            <a:r>
              <a:rPr b="1" lang="en-US" sz="2000">
                <a:solidFill>
                  <a:srgbClr val="CC5E28"/>
                </a:solidFill>
                <a:latin typeface="Book Antiqua"/>
                <a:ea typeface="Book Antiqua"/>
                <a:cs typeface="Book Antiqua"/>
                <a:sym typeface="Book Antiqua"/>
              </a:rPr>
              <a:t>Jeroboam</a:t>
            </a:r>
            <a:r>
              <a:rPr lang="en-US" sz="2000">
                <a:solidFill>
                  <a:srgbClr val="001320"/>
                </a:solidFill>
                <a:latin typeface="Book Antiqua"/>
                <a:ea typeface="Book Antiqua"/>
                <a:cs typeface="Book Antiqua"/>
                <a:sym typeface="Book Antiqua"/>
              </a:rPr>
              <a:t>) </a:t>
            </a:r>
            <a:r>
              <a:rPr i="1" lang="en-US" sz="2000">
                <a:solidFill>
                  <a:srgbClr val="001320"/>
                </a:solidFill>
                <a:latin typeface="Book Antiqua"/>
                <a:ea typeface="Book Antiqua"/>
                <a:cs typeface="Book Antiqua"/>
                <a:sym typeface="Book Antiqua"/>
              </a:rPr>
              <a:t>made two </a:t>
            </a:r>
            <a:r>
              <a:rPr b="1" i="1" lang="en-US" sz="2000">
                <a:solidFill>
                  <a:srgbClr val="CC5E28"/>
                </a:solidFill>
                <a:latin typeface="Book Antiqua"/>
                <a:ea typeface="Book Antiqua"/>
                <a:cs typeface="Book Antiqua"/>
                <a:sym typeface="Book Antiqua"/>
              </a:rPr>
              <a:t>golden calves</a:t>
            </a:r>
            <a:r>
              <a:rPr i="1" lang="en-US" sz="2000">
                <a:solidFill>
                  <a:srgbClr val="001320"/>
                </a:solidFill>
                <a:latin typeface="Book Antiqua"/>
                <a:ea typeface="Book Antiqua"/>
                <a:cs typeface="Book Antiqua"/>
                <a:sym typeface="Book Antiqua"/>
              </a:rPr>
              <a:t>… One he set up in Bethel, and the other in Dan…”</a:t>
            </a:r>
            <a:endParaRPr i="1" sz="2000">
              <a:solidFill>
                <a:schemeClr val="dk1"/>
              </a:solidFill>
              <a:latin typeface="Book Antiqua"/>
              <a:ea typeface="Book Antiqua"/>
              <a:cs typeface="Book Antiqua"/>
              <a:sym typeface="Book Antiqua"/>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9" name="Shape 499"/>
        <p:cNvGrpSpPr/>
        <p:nvPr/>
      </p:nvGrpSpPr>
      <p:grpSpPr>
        <a:xfrm>
          <a:off x="0" y="0"/>
          <a:ext cx="0" cy="0"/>
          <a:chOff x="0" y="0"/>
          <a:chExt cx="0" cy="0"/>
        </a:xfrm>
      </p:grpSpPr>
      <p:sp>
        <p:nvSpPr>
          <p:cNvPr id="500" name="Google Shape;500;p72"/>
          <p:cNvSpPr/>
          <p:nvPr/>
        </p:nvSpPr>
        <p:spPr>
          <a:xfrm>
            <a:off x="457200" y="274680"/>
            <a:ext cx="8229000" cy="1330800"/>
          </a:xfrm>
          <a:prstGeom prst="rect">
            <a:avLst/>
          </a:prstGeom>
          <a:noFill/>
          <a:ln>
            <a:noFill/>
          </a:ln>
        </p:spPr>
        <p:txBody>
          <a:bodyPr anchorCtr="0" anchor="ctr" bIns="45000" lIns="90000" spcFirstLastPara="1" rIns="90000" wrap="square" tIns="45000">
            <a:noAutofit/>
          </a:bodyPr>
          <a:lstStyle/>
          <a:p>
            <a:pPr indent="0" lvl="0" marL="0" marR="0" rtl="0" algn="ctr">
              <a:lnSpc>
                <a:spcPct val="100000"/>
              </a:lnSpc>
              <a:spcBef>
                <a:spcPts val="0"/>
              </a:spcBef>
              <a:spcAft>
                <a:spcPts val="0"/>
              </a:spcAft>
              <a:buNone/>
            </a:pPr>
            <a:r>
              <a:rPr b="1" lang="en-US" sz="4000" strike="noStrike">
                <a:solidFill>
                  <a:srgbClr val="046380"/>
                </a:solidFill>
                <a:latin typeface="Arial"/>
                <a:ea typeface="Arial"/>
                <a:cs typeface="Arial"/>
                <a:sym typeface="Arial"/>
              </a:rPr>
              <a:t>Jeremiah Is thrown into the pit by Gedaliah and Jehukal</a:t>
            </a:r>
            <a:endParaRPr b="0" sz="4000" strike="noStrike">
              <a:latin typeface="Arial"/>
              <a:ea typeface="Arial"/>
              <a:cs typeface="Arial"/>
              <a:sym typeface="Arial"/>
            </a:endParaRPr>
          </a:p>
        </p:txBody>
      </p:sp>
      <p:pic>
        <p:nvPicPr>
          <p:cNvPr id="501" name="Google Shape;501;p72"/>
          <p:cNvPicPr preferRelativeResize="0"/>
          <p:nvPr/>
        </p:nvPicPr>
        <p:blipFill rotWithShape="1">
          <a:blip r:embed="rId3">
            <a:alphaModFix/>
          </a:blip>
          <a:srcRect b="0" l="0" r="0" t="0"/>
          <a:stretch/>
        </p:blipFill>
        <p:spPr>
          <a:xfrm>
            <a:off x="5332680" y="1680120"/>
            <a:ext cx="3001680" cy="1998000"/>
          </a:xfrm>
          <a:prstGeom prst="rect">
            <a:avLst/>
          </a:prstGeom>
          <a:noFill/>
          <a:ln>
            <a:noFill/>
          </a:ln>
        </p:spPr>
      </p:pic>
      <p:pic>
        <p:nvPicPr>
          <p:cNvPr id="502" name="Google Shape;502;p72"/>
          <p:cNvPicPr preferRelativeResize="0"/>
          <p:nvPr/>
        </p:nvPicPr>
        <p:blipFill rotWithShape="1">
          <a:blip r:embed="rId4">
            <a:alphaModFix/>
          </a:blip>
          <a:srcRect b="0" l="0" r="0" t="0"/>
          <a:stretch/>
        </p:blipFill>
        <p:spPr>
          <a:xfrm>
            <a:off x="5332680" y="4193640"/>
            <a:ext cx="2970360" cy="1977120"/>
          </a:xfrm>
          <a:prstGeom prst="rect">
            <a:avLst/>
          </a:prstGeom>
          <a:noFill/>
          <a:ln>
            <a:noFill/>
          </a:ln>
        </p:spPr>
      </p:pic>
      <p:sp>
        <p:nvSpPr>
          <p:cNvPr id="503" name="Google Shape;503;p72"/>
          <p:cNvSpPr/>
          <p:nvPr/>
        </p:nvSpPr>
        <p:spPr>
          <a:xfrm>
            <a:off x="686160" y="1708200"/>
            <a:ext cx="4525800" cy="22236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b="0" lang="en-US" sz="2000" strike="noStrike">
                <a:latin typeface="Book Antiqua"/>
                <a:ea typeface="Book Antiqua"/>
                <a:cs typeface="Book Antiqua"/>
                <a:sym typeface="Book Antiqua"/>
              </a:rPr>
              <a:t>Seal impressions (bullae) of two of the king’s courtiers mentioned in the book of Jeremiah were recently excavated—one (Gedaliah, son of Pashhur) was found in David’s palace itself, the other (Jehucal, son of Shelemiah, shown here) was found a few feet away. Both were courtiers in the reign of King Zedekiah (early sixth century B.C.E.), indicating that David’s palace was still in use at that time.</a:t>
            </a:r>
            <a:endParaRPr b="0" sz="2000" strike="noStrike">
              <a:latin typeface="Arial"/>
              <a:ea typeface="Arial"/>
              <a:cs typeface="Arial"/>
              <a:sym typeface="Arial"/>
            </a:endParaRPr>
          </a:p>
        </p:txBody>
      </p:sp>
      <p:sp>
        <p:nvSpPr>
          <p:cNvPr id="504" name="Google Shape;504;p72"/>
          <p:cNvSpPr txBox="1"/>
          <p:nvPr/>
        </p:nvSpPr>
        <p:spPr>
          <a:xfrm>
            <a:off x="274320" y="5852160"/>
            <a:ext cx="4937700" cy="1189200"/>
          </a:xfrm>
          <a:prstGeom prst="rect">
            <a:avLst/>
          </a:prstGeom>
          <a:noFill/>
          <a:ln>
            <a:noFill/>
          </a:ln>
        </p:spPr>
        <p:txBody>
          <a:bodyPr anchorCtr="0" anchor="t" bIns="45000" lIns="90000" spcFirstLastPara="1" rIns="90000" wrap="square" tIns="45000">
            <a:noAutofit/>
          </a:bodyPr>
          <a:lstStyle/>
          <a:p>
            <a:pPr indent="0" lvl="0" marL="0" marR="0" rtl="0" algn="ctr">
              <a:lnSpc>
                <a:spcPct val="100000"/>
              </a:lnSpc>
              <a:spcBef>
                <a:spcPts val="0"/>
              </a:spcBef>
              <a:spcAft>
                <a:spcPts val="0"/>
              </a:spcAft>
              <a:buNone/>
            </a:pPr>
            <a:r>
              <a:rPr b="0" lang="en-US" sz="1600" strike="noStrike">
                <a:solidFill>
                  <a:srgbClr val="000000"/>
                </a:solidFill>
                <a:latin typeface="Arial"/>
                <a:ea typeface="Arial"/>
                <a:cs typeface="Arial"/>
                <a:sym typeface="Arial"/>
              </a:rPr>
              <a:t>Biblical Archaeology Review 40:1, January/February 2014</a:t>
            </a:r>
            <a:endParaRPr b="0" sz="1600" strike="noStrike">
              <a:latin typeface="Arial"/>
              <a:ea typeface="Arial"/>
              <a:cs typeface="Arial"/>
              <a:sym typeface="Arial"/>
            </a:endParaRPr>
          </a:p>
          <a:p>
            <a:pPr indent="0" lvl="0" marL="0" marR="0" rtl="0" algn="ctr">
              <a:lnSpc>
                <a:spcPct val="100000"/>
              </a:lnSpc>
              <a:spcBef>
                <a:spcPts val="0"/>
              </a:spcBef>
              <a:spcAft>
                <a:spcPts val="0"/>
              </a:spcAft>
              <a:buNone/>
            </a:pPr>
            <a:r>
              <a:rPr b="0" lang="en-US" sz="1600" strike="noStrike">
                <a:solidFill>
                  <a:srgbClr val="CC5E28"/>
                </a:solidFill>
                <a:latin typeface="Arial"/>
                <a:ea typeface="Arial"/>
                <a:cs typeface="Arial"/>
                <a:sym typeface="Arial"/>
              </a:rPr>
              <a:t>The Interchange Between Bible and Archaeology</a:t>
            </a:r>
            <a:endParaRPr b="0" sz="1600" strike="noStrike">
              <a:latin typeface="Arial"/>
              <a:ea typeface="Arial"/>
              <a:cs typeface="Arial"/>
              <a:sym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8" name="Shape 508"/>
        <p:cNvGrpSpPr/>
        <p:nvPr/>
      </p:nvGrpSpPr>
      <p:grpSpPr>
        <a:xfrm>
          <a:off x="0" y="0"/>
          <a:ext cx="0" cy="0"/>
          <a:chOff x="0" y="0"/>
          <a:chExt cx="0" cy="0"/>
        </a:xfrm>
      </p:grpSpPr>
      <p:sp>
        <p:nvSpPr>
          <p:cNvPr id="509" name="Google Shape;509;p73"/>
          <p:cNvSpPr/>
          <p:nvPr/>
        </p:nvSpPr>
        <p:spPr>
          <a:xfrm>
            <a:off x="457200" y="11880"/>
            <a:ext cx="8229000" cy="1142400"/>
          </a:xfrm>
          <a:prstGeom prst="rect">
            <a:avLst/>
          </a:prstGeom>
          <a:noFill/>
          <a:ln>
            <a:noFill/>
          </a:ln>
        </p:spPr>
        <p:txBody>
          <a:bodyPr anchorCtr="0" anchor="ctr" bIns="45000" lIns="90000" spcFirstLastPara="1" rIns="90000" wrap="square" tIns="45000">
            <a:noAutofit/>
          </a:bodyPr>
          <a:lstStyle/>
          <a:p>
            <a:pPr indent="0" lvl="0" marL="0" marR="0" rtl="0" algn="ctr">
              <a:lnSpc>
                <a:spcPct val="100000"/>
              </a:lnSpc>
              <a:spcBef>
                <a:spcPts val="0"/>
              </a:spcBef>
              <a:spcAft>
                <a:spcPts val="0"/>
              </a:spcAft>
              <a:buNone/>
            </a:pPr>
            <a:r>
              <a:rPr b="1" lang="en-US" sz="4400" strike="noStrike">
                <a:solidFill>
                  <a:srgbClr val="046380"/>
                </a:solidFill>
                <a:latin typeface="Arial"/>
                <a:ea typeface="Arial"/>
                <a:cs typeface="Arial"/>
                <a:sym typeface="Arial"/>
              </a:rPr>
              <a:t>Seal of Ba’alis</a:t>
            </a:r>
            <a:endParaRPr b="0" sz="4400" strike="noStrike">
              <a:latin typeface="Arial"/>
              <a:ea typeface="Arial"/>
              <a:cs typeface="Arial"/>
              <a:sym typeface="Arial"/>
            </a:endParaRPr>
          </a:p>
        </p:txBody>
      </p:sp>
      <p:sp>
        <p:nvSpPr>
          <p:cNvPr id="510" name="Google Shape;510;p73"/>
          <p:cNvSpPr/>
          <p:nvPr/>
        </p:nvSpPr>
        <p:spPr>
          <a:xfrm>
            <a:off x="246240" y="1154880"/>
            <a:ext cx="5514600" cy="4886700"/>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None/>
            </a:pPr>
            <a:r>
              <a:rPr b="0" lang="en-US" sz="1800" strike="noStrike">
                <a:solidFill>
                  <a:srgbClr val="262626"/>
                </a:solidFill>
                <a:latin typeface="Arial"/>
                <a:ea typeface="Arial"/>
                <a:cs typeface="Arial"/>
                <a:sym typeface="Arial"/>
              </a:rPr>
              <a:t>“[Belonging to] </a:t>
            </a:r>
            <a:r>
              <a:rPr b="1" i="1" lang="en-US" sz="1800" strike="noStrike">
                <a:solidFill>
                  <a:srgbClr val="CC5E28"/>
                </a:solidFill>
                <a:latin typeface="Arial"/>
                <a:ea typeface="Arial"/>
                <a:cs typeface="Arial"/>
                <a:sym typeface="Arial"/>
              </a:rPr>
              <a:t>Ba‘alis</a:t>
            </a:r>
            <a:r>
              <a:rPr b="0" lang="en-US" sz="1800" strike="noStrike">
                <a:solidFill>
                  <a:srgbClr val="000000"/>
                </a:solidFill>
                <a:latin typeface="Arial"/>
                <a:ea typeface="Arial"/>
                <a:cs typeface="Arial"/>
                <a:sym typeface="Arial"/>
              </a:rPr>
              <a:t>.”</a:t>
            </a:r>
            <a:r>
              <a:rPr b="1" i="1" lang="en-US" sz="1800" strike="noStrike">
                <a:solidFill>
                  <a:srgbClr val="D6862D"/>
                </a:solidFill>
                <a:latin typeface="Arial"/>
                <a:ea typeface="Arial"/>
                <a:cs typeface="Arial"/>
                <a:sym typeface="Arial"/>
              </a:rPr>
              <a:t> </a:t>
            </a:r>
            <a:r>
              <a:rPr b="0" lang="en-US" sz="1800" strike="noStrike">
                <a:solidFill>
                  <a:srgbClr val="262626"/>
                </a:solidFill>
                <a:latin typeface="Arial"/>
                <a:ea typeface="Arial"/>
                <a:cs typeface="Arial"/>
                <a:sym typeface="Arial"/>
              </a:rPr>
              <a:t>The word “king” flanks the winged sphinx at center, while the nearly indecipherable bottom line contains the partial first and last letters of the phrase </a:t>
            </a:r>
            <a:r>
              <a:rPr b="0" lang="en-US" sz="1800" strike="noStrike">
                <a:solidFill>
                  <a:srgbClr val="000000"/>
                </a:solidFill>
                <a:latin typeface="Arial"/>
                <a:ea typeface="Arial"/>
                <a:cs typeface="Arial"/>
                <a:sym typeface="Arial"/>
              </a:rPr>
              <a:t>“</a:t>
            </a:r>
            <a:r>
              <a:rPr b="1" i="1" lang="en-US" sz="1800" strike="noStrike">
                <a:solidFill>
                  <a:srgbClr val="CC5E28"/>
                </a:solidFill>
                <a:latin typeface="Arial"/>
                <a:ea typeface="Arial"/>
                <a:cs typeface="Arial"/>
                <a:sym typeface="Arial"/>
              </a:rPr>
              <a:t>Sons of Ammon</a:t>
            </a:r>
            <a:r>
              <a:rPr b="0" lang="en-US" sz="1800" strike="noStrike">
                <a:latin typeface="Arial"/>
                <a:ea typeface="Arial"/>
                <a:cs typeface="Arial"/>
                <a:sym typeface="Arial"/>
              </a:rPr>
              <a:t>.”</a:t>
            </a:r>
            <a:endParaRPr b="0" sz="1800" strike="noStrike">
              <a:latin typeface="Arial"/>
              <a:ea typeface="Arial"/>
              <a:cs typeface="Arial"/>
              <a:sym typeface="Arial"/>
            </a:endParaRPr>
          </a:p>
          <a:p>
            <a:pPr indent="0" lvl="0" marL="0" marR="0" rtl="0" algn="l">
              <a:spcBef>
                <a:spcPts val="0"/>
              </a:spcBef>
              <a:spcAft>
                <a:spcPts val="0"/>
              </a:spcAft>
              <a:buNone/>
            </a:pPr>
            <a:r>
              <a:t/>
            </a:r>
            <a:endParaRPr b="0" sz="1800" strike="noStrike">
              <a:latin typeface="Arial"/>
              <a:ea typeface="Arial"/>
              <a:cs typeface="Arial"/>
              <a:sym typeface="Arial"/>
            </a:endParaRPr>
          </a:p>
          <a:p>
            <a:pPr indent="0" lvl="0" marL="0" marR="0" rtl="0" algn="l">
              <a:lnSpc>
                <a:spcPct val="100000"/>
              </a:lnSpc>
              <a:spcBef>
                <a:spcPts val="0"/>
              </a:spcBef>
              <a:spcAft>
                <a:spcPts val="0"/>
              </a:spcAft>
              <a:buNone/>
            </a:pPr>
            <a:r>
              <a:rPr b="0" lang="en-US" sz="1800" strike="noStrike">
                <a:solidFill>
                  <a:srgbClr val="262626"/>
                </a:solidFill>
                <a:latin typeface="Arial"/>
                <a:ea typeface="Arial"/>
                <a:cs typeface="Arial"/>
                <a:sym typeface="Arial"/>
              </a:rPr>
              <a:t>The Bible describes the Ammonites as constant enemies from Israel’s earliest days in Canaan: “And the Ammonites crossed the Jordan to fight also against Judah and against Benjamin and against the house of Ephraim; so that Israel was sorely distressed” (Judges 10:9). Ba‘alis, the early sixth-century B.C.E. king to whom the seal belonged, continued this tradition of animosity when he dispatched an assassin to murder Gedaliah, the Babylonian-appointed governor of Judah. The assassination is commemorated even today in Jewish tradition by a yearly fast.</a:t>
            </a:r>
            <a:endParaRPr b="0" sz="1800" strike="noStrike">
              <a:latin typeface="Arial"/>
              <a:ea typeface="Arial"/>
              <a:cs typeface="Arial"/>
              <a:sym typeface="Arial"/>
            </a:endParaRPr>
          </a:p>
        </p:txBody>
      </p:sp>
      <p:pic>
        <p:nvPicPr>
          <p:cNvPr id="511" name="Google Shape;511;p73"/>
          <p:cNvPicPr preferRelativeResize="0"/>
          <p:nvPr/>
        </p:nvPicPr>
        <p:blipFill rotWithShape="1">
          <a:blip r:embed="rId3">
            <a:alphaModFix/>
          </a:blip>
          <a:srcRect b="3605" l="8186" r="4347" t="0"/>
          <a:stretch/>
        </p:blipFill>
        <p:spPr>
          <a:xfrm>
            <a:off x="5893200" y="1200960"/>
            <a:ext cx="2433960" cy="2528279"/>
          </a:xfrm>
          <a:prstGeom prst="rect">
            <a:avLst/>
          </a:prstGeom>
          <a:noFill/>
          <a:ln>
            <a:noFill/>
          </a:ln>
        </p:spPr>
      </p:pic>
      <p:pic>
        <p:nvPicPr>
          <p:cNvPr id="512" name="Google Shape;512;p73"/>
          <p:cNvPicPr preferRelativeResize="0"/>
          <p:nvPr/>
        </p:nvPicPr>
        <p:blipFill rotWithShape="1">
          <a:blip r:embed="rId4">
            <a:alphaModFix/>
          </a:blip>
          <a:srcRect b="3390" l="0" r="0" t="5209"/>
          <a:stretch/>
        </p:blipFill>
        <p:spPr>
          <a:xfrm>
            <a:off x="5893200" y="3808080"/>
            <a:ext cx="2433960" cy="2496240"/>
          </a:xfrm>
          <a:prstGeom prst="rect">
            <a:avLst/>
          </a:prstGeom>
          <a:noFill/>
          <a:ln>
            <a:noFill/>
          </a:ln>
        </p:spPr>
      </p:pic>
      <p:sp>
        <p:nvSpPr>
          <p:cNvPr id="513" name="Google Shape;513;p73"/>
          <p:cNvSpPr txBox="1"/>
          <p:nvPr/>
        </p:nvSpPr>
        <p:spPr>
          <a:xfrm>
            <a:off x="246240" y="5943240"/>
            <a:ext cx="5394900" cy="1189200"/>
          </a:xfrm>
          <a:prstGeom prst="rect">
            <a:avLst/>
          </a:prstGeom>
          <a:noFill/>
          <a:ln>
            <a:noFill/>
          </a:ln>
        </p:spPr>
        <p:txBody>
          <a:bodyPr anchorCtr="0" anchor="t" bIns="45000" lIns="90000" spcFirstLastPara="1" rIns="90000" wrap="square" tIns="45000">
            <a:noAutofit/>
          </a:bodyPr>
          <a:lstStyle/>
          <a:p>
            <a:pPr indent="0" lvl="0" marL="0" marR="0" rtl="0" algn="ctr">
              <a:lnSpc>
                <a:spcPct val="100000"/>
              </a:lnSpc>
              <a:spcBef>
                <a:spcPts val="0"/>
              </a:spcBef>
              <a:spcAft>
                <a:spcPts val="0"/>
              </a:spcAft>
              <a:buNone/>
            </a:pPr>
            <a:r>
              <a:t/>
            </a:r>
            <a:endParaRPr b="0" sz="1800" strike="noStrike">
              <a:latin typeface="Arial"/>
              <a:ea typeface="Arial"/>
              <a:cs typeface="Arial"/>
              <a:sym typeface="Arial"/>
            </a:endParaRPr>
          </a:p>
          <a:p>
            <a:pPr indent="0" lvl="0" marL="0" marR="0" rtl="0" algn="ctr">
              <a:lnSpc>
                <a:spcPct val="100000"/>
              </a:lnSpc>
              <a:spcBef>
                <a:spcPts val="0"/>
              </a:spcBef>
              <a:spcAft>
                <a:spcPts val="0"/>
              </a:spcAft>
              <a:buNone/>
            </a:pPr>
            <a:r>
              <a:rPr b="0" lang="en-US" sz="1600" strike="noStrike">
                <a:solidFill>
                  <a:srgbClr val="000000"/>
                </a:solidFill>
                <a:latin typeface="Arial"/>
                <a:ea typeface="Arial"/>
                <a:cs typeface="Arial"/>
                <a:sym typeface="Arial"/>
              </a:rPr>
              <a:t>Biblical Archaeology Review 25:2, March/April 1999</a:t>
            </a:r>
            <a:endParaRPr b="0" sz="1600" strike="noStrike">
              <a:latin typeface="Arial"/>
              <a:ea typeface="Arial"/>
              <a:cs typeface="Arial"/>
              <a:sym typeface="Arial"/>
            </a:endParaRPr>
          </a:p>
          <a:p>
            <a:pPr indent="0" lvl="0" marL="0" marR="0" rtl="0" algn="ctr">
              <a:lnSpc>
                <a:spcPct val="100000"/>
              </a:lnSpc>
              <a:spcBef>
                <a:spcPts val="0"/>
              </a:spcBef>
              <a:spcAft>
                <a:spcPts val="0"/>
              </a:spcAft>
              <a:buNone/>
            </a:pPr>
            <a:r>
              <a:rPr b="0" lang="en-US" sz="1600" strike="noStrike">
                <a:solidFill>
                  <a:srgbClr val="CC5E28"/>
                </a:solidFill>
                <a:latin typeface="Arial"/>
                <a:ea typeface="Arial"/>
                <a:cs typeface="Arial"/>
                <a:sym typeface="Arial"/>
              </a:rPr>
              <a:t>Seal of Ba‘alis Surfaces</a:t>
            </a:r>
            <a:endParaRPr b="0" sz="1600" strike="noStrike">
              <a:latin typeface="Arial"/>
              <a:ea typeface="Arial"/>
              <a:cs typeface="Arial"/>
              <a:sym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8" name="Shape 518"/>
        <p:cNvGrpSpPr/>
        <p:nvPr/>
      </p:nvGrpSpPr>
      <p:grpSpPr>
        <a:xfrm>
          <a:off x="0" y="0"/>
          <a:ext cx="0" cy="0"/>
          <a:chOff x="0" y="0"/>
          <a:chExt cx="0" cy="0"/>
        </a:xfrm>
      </p:grpSpPr>
      <p:sp>
        <p:nvSpPr>
          <p:cNvPr id="519" name="Google Shape;519;p74"/>
          <p:cNvSpPr/>
          <p:nvPr/>
        </p:nvSpPr>
        <p:spPr>
          <a:xfrm>
            <a:off x="501120" y="777960"/>
            <a:ext cx="8229000" cy="1142400"/>
          </a:xfrm>
          <a:prstGeom prst="rect">
            <a:avLst/>
          </a:prstGeom>
          <a:noFill/>
          <a:ln>
            <a:noFill/>
          </a:ln>
        </p:spPr>
        <p:txBody>
          <a:bodyPr anchorCtr="0" anchor="ctr" bIns="45000" lIns="90000" spcFirstLastPara="1" rIns="90000" wrap="square" tIns="45000">
            <a:noAutofit/>
          </a:bodyPr>
          <a:lstStyle/>
          <a:p>
            <a:pPr indent="0" lvl="0" marL="0" marR="0" rtl="0" algn="ctr">
              <a:lnSpc>
                <a:spcPct val="100000"/>
              </a:lnSpc>
              <a:spcBef>
                <a:spcPts val="0"/>
              </a:spcBef>
              <a:spcAft>
                <a:spcPts val="0"/>
              </a:spcAft>
              <a:buNone/>
            </a:pPr>
            <a:r>
              <a:rPr b="1" lang="en-US" sz="4800" strike="noStrike">
                <a:solidFill>
                  <a:srgbClr val="046380"/>
                </a:solidFill>
                <a:latin typeface="Arial"/>
                <a:ea typeface="Arial"/>
                <a:cs typeface="Arial"/>
                <a:sym typeface="Arial"/>
              </a:rPr>
              <a:t>The Babylonian King Nebuchadnezzar </a:t>
            </a:r>
            <a:endParaRPr b="0" sz="4800" strike="noStrike">
              <a:latin typeface="Arial"/>
              <a:ea typeface="Arial"/>
              <a:cs typeface="Arial"/>
              <a:sym typeface="Arial"/>
            </a:endParaRPr>
          </a:p>
        </p:txBody>
      </p:sp>
      <p:pic>
        <p:nvPicPr>
          <p:cNvPr id="520" name="Google Shape;520;p74"/>
          <p:cNvPicPr preferRelativeResize="0"/>
          <p:nvPr/>
        </p:nvPicPr>
        <p:blipFill rotWithShape="1">
          <a:blip r:embed="rId3">
            <a:alphaModFix/>
          </a:blip>
          <a:srcRect b="0" l="0" r="0" t="0"/>
          <a:stretch/>
        </p:blipFill>
        <p:spPr>
          <a:xfrm>
            <a:off x="5870880" y="2258280"/>
            <a:ext cx="3044520" cy="3907800"/>
          </a:xfrm>
          <a:prstGeom prst="rect">
            <a:avLst/>
          </a:prstGeom>
          <a:noFill/>
          <a:ln>
            <a:noFill/>
          </a:ln>
        </p:spPr>
      </p:pic>
      <p:sp>
        <p:nvSpPr>
          <p:cNvPr id="521" name="Google Shape;521;p74"/>
          <p:cNvSpPr/>
          <p:nvPr/>
        </p:nvSpPr>
        <p:spPr>
          <a:xfrm>
            <a:off x="274320" y="2245680"/>
            <a:ext cx="5514600" cy="4886700"/>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None/>
            </a:pPr>
            <a:r>
              <a:rPr b="0" lang="en-US" sz="2000" strike="noStrike">
                <a:solidFill>
                  <a:srgbClr val="262626"/>
                </a:solidFill>
                <a:latin typeface="Arial"/>
                <a:ea typeface="Arial"/>
                <a:cs typeface="Arial"/>
                <a:sym typeface="Arial"/>
              </a:rPr>
              <a:t>Nebuchadnezzar’s early years are detailed in this cuneiform tablet, part of the Babylonian Chronicle. The tablet covers events between 605 and 594 B.C.E. Each entry recounts military events in successive regnal years of the Babylonian kings. Horizontal lines separate the events by year. The fifth section of this tablet documents the conquest of Jerusalem and Judah and corroborates the Biblical account of Judahite royalty being taken into exile (2 Kings 25:30; Jeremiah 52:31–34).</a:t>
            </a:r>
            <a:endParaRPr b="0" sz="2000" strike="noStrike">
              <a:latin typeface="Arial"/>
              <a:ea typeface="Arial"/>
              <a:cs typeface="Arial"/>
              <a:sym typeface="Arial"/>
            </a:endParaRPr>
          </a:p>
        </p:txBody>
      </p:sp>
      <p:sp>
        <p:nvSpPr>
          <p:cNvPr id="522" name="Google Shape;522;p74"/>
          <p:cNvSpPr txBox="1"/>
          <p:nvPr/>
        </p:nvSpPr>
        <p:spPr>
          <a:xfrm>
            <a:off x="63360" y="6126120"/>
            <a:ext cx="5971800" cy="1189200"/>
          </a:xfrm>
          <a:prstGeom prst="rect">
            <a:avLst/>
          </a:prstGeom>
          <a:noFill/>
          <a:ln>
            <a:noFill/>
          </a:ln>
        </p:spPr>
        <p:txBody>
          <a:bodyPr anchorCtr="0" anchor="t" bIns="45000" lIns="90000" spcFirstLastPara="1" rIns="90000" wrap="square" tIns="45000">
            <a:noAutofit/>
          </a:bodyPr>
          <a:lstStyle/>
          <a:p>
            <a:pPr indent="0" lvl="0" marL="0" marR="0" rtl="0" algn="ctr">
              <a:lnSpc>
                <a:spcPct val="100000"/>
              </a:lnSpc>
              <a:spcBef>
                <a:spcPts val="0"/>
              </a:spcBef>
              <a:spcAft>
                <a:spcPts val="0"/>
              </a:spcAft>
              <a:buNone/>
            </a:pPr>
            <a:r>
              <a:rPr b="0" lang="en-US" sz="1600" strike="noStrike">
                <a:solidFill>
                  <a:srgbClr val="000000"/>
                </a:solidFill>
                <a:latin typeface="Arial"/>
                <a:ea typeface="Arial"/>
                <a:cs typeface="Arial"/>
                <a:sym typeface="Arial"/>
              </a:rPr>
              <a:t>Biblical Archaeology Review 42:5, September/October 2016</a:t>
            </a:r>
            <a:endParaRPr b="0" sz="1600" strike="noStrike">
              <a:latin typeface="Arial"/>
              <a:ea typeface="Arial"/>
              <a:cs typeface="Arial"/>
              <a:sym typeface="Arial"/>
            </a:endParaRPr>
          </a:p>
          <a:p>
            <a:pPr indent="0" lvl="0" marL="0" marR="0" rtl="0" algn="ctr">
              <a:lnSpc>
                <a:spcPct val="100000"/>
              </a:lnSpc>
              <a:spcBef>
                <a:spcPts val="0"/>
              </a:spcBef>
              <a:spcAft>
                <a:spcPts val="0"/>
              </a:spcAft>
              <a:buNone/>
            </a:pPr>
            <a:r>
              <a:rPr b="0" lang="en-US" sz="1600" strike="noStrike">
                <a:solidFill>
                  <a:srgbClr val="CC5E28"/>
                </a:solidFill>
                <a:latin typeface="Arial"/>
                <a:ea typeface="Arial"/>
                <a:cs typeface="Arial"/>
                <a:sym typeface="Arial"/>
              </a:rPr>
              <a:t>How Bad Was the Babylonian Exile?</a:t>
            </a:r>
            <a:endParaRPr b="0" sz="1600" strike="noStrike">
              <a:latin typeface="Arial"/>
              <a:ea typeface="Arial"/>
              <a:cs typeface="Arial"/>
              <a:sym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6" name="Shape 526"/>
        <p:cNvGrpSpPr/>
        <p:nvPr/>
      </p:nvGrpSpPr>
      <p:grpSpPr>
        <a:xfrm>
          <a:off x="0" y="0"/>
          <a:ext cx="0" cy="0"/>
          <a:chOff x="0" y="0"/>
          <a:chExt cx="0" cy="0"/>
        </a:xfrm>
      </p:grpSpPr>
      <p:sp>
        <p:nvSpPr>
          <p:cNvPr id="527" name="Google Shape;527;p75"/>
          <p:cNvSpPr/>
          <p:nvPr/>
        </p:nvSpPr>
        <p:spPr>
          <a:xfrm>
            <a:off x="117360" y="2332440"/>
            <a:ext cx="4911900" cy="1142400"/>
          </a:xfrm>
          <a:prstGeom prst="rect">
            <a:avLst/>
          </a:prstGeom>
          <a:noFill/>
          <a:ln>
            <a:noFill/>
          </a:ln>
        </p:spPr>
        <p:txBody>
          <a:bodyPr anchorCtr="0" anchor="ctr" bIns="45000" lIns="90000" spcFirstLastPara="1" rIns="90000" wrap="square" tIns="45000">
            <a:noAutofit/>
          </a:bodyPr>
          <a:lstStyle/>
          <a:p>
            <a:pPr indent="0" lvl="0" marL="0" marR="0" rtl="0" algn="ctr">
              <a:spcBef>
                <a:spcPts val="0"/>
              </a:spcBef>
              <a:spcAft>
                <a:spcPts val="0"/>
              </a:spcAft>
              <a:buNone/>
            </a:pPr>
            <a:r>
              <a:rPr b="1" lang="en-US" sz="4000" strike="noStrike">
                <a:solidFill>
                  <a:srgbClr val="046380"/>
                </a:solidFill>
                <a:latin typeface="Arial"/>
                <a:ea typeface="Arial"/>
                <a:cs typeface="Arial"/>
                <a:sym typeface="Arial"/>
              </a:rPr>
              <a:t>The Campaigns of Nebuchadnezzar</a:t>
            </a:r>
            <a:endParaRPr b="0" sz="4000" strike="noStrike">
              <a:latin typeface="Arial"/>
              <a:ea typeface="Arial"/>
              <a:cs typeface="Arial"/>
              <a:sym typeface="Arial"/>
            </a:endParaRPr>
          </a:p>
          <a:p>
            <a:pPr indent="0" lvl="0" marL="0" marR="0" rtl="0" algn="ctr">
              <a:spcBef>
                <a:spcPts val="0"/>
              </a:spcBef>
              <a:spcAft>
                <a:spcPts val="0"/>
              </a:spcAft>
              <a:buNone/>
            </a:pPr>
            <a:r>
              <a:rPr b="1" lang="en-US" sz="4000" strike="noStrike">
                <a:solidFill>
                  <a:srgbClr val="046380"/>
                </a:solidFill>
                <a:latin typeface="Arial"/>
                <a:ea typeface="Arial"/>
                <a:cs typeface="Arial"/>
                <a:sym typeface="Arial"/>
              </a:rPr>
              <a:t>Into the </a:t>
            </a:r>
            <a:endParaRPr b="0" sz="4000" strike="noStrike">
              <a:latin typeface="Arial"/>
              <a:ea typeface="Arial"/>
              <a:cs typeface="Arial"/>
              <a:sym typeface="Arial"/>
            </a:endParaRPr>
          </a:p>
          <a:p>
            <a:pPr indent="0" lvl="0" marL="0" marR="0" rtl="0" algn="ctr">
              <a:lnSpc>
                <a:spcPct val="100000"/>
              </a:lnSpc>
              <a:spcBef>
                <a:spcPts val="0"/>
              </a:spcBef>
              <a:spcAft>
                <a:spcPts val="0"/>
              </a:spcAft>
              <a:buNone/>
            </a:pPr>
            <a:r>
              <a:rPr b="1" lang="en-US" sz="4000" strike="noStrike">
                <a:solidFill>
                  <a:srgbClr val="046380"/>
                </a:solidFill>
                <a:latin typeface="Arial"/>
                <a:ea typeface="Arial"/>
                <a:cs typeface="Arial"/>
                <a:sym typeface="Arial"/>
              </a:rPr>
              <a:t>Holy Land</a:t>
            </a:r>
            <a:endParaRPr b="0" sz="4000" strike="noStrike">
              <a:latin typeface="Arial"/>
              <a:ea typeface="Arial"/>
              <a:cs typeface="Arial"/>
              <a:sym typeface="Arial"/>
            </a:endParaRPr>
          </a:p>
        </p:txBody>
      </p:sp>
      <p:pic>
        <p:nvPicPr>
          <p:cNvPr id="528" name="Google Shape;528;p75"/>
          <p:cNvPicPr preferRelativeResize="0"/>
          <p:nvPr/>
        </p:nvPicPr>
        <p:blipFill rotWithShape="1">
          <a:blip r:embed="rId3">
            <a:alphaModFix/>
          </a:blip>
          <a:srcRect b="0" l="0" r="0" t="0"/>
          <a:stretch/>
        </p:blipFill>
        <p:spPr>
          <a:xfrm>
            <a:off x="5106240" y="325440"/>
            <a:ext cx="3782161" cy="6136200"/>
          </a:xfrm>
          <a:prstGeom prst="rect">
            <a:avLst/>
          </a:prstGeom>
          <a:noFill/>
          <a:ln>
            <a:noFill/>
          </a:ln>
        </p:spPr>
      </p:pic>
      <p:sp>
        <p:nvSpPr>
          <p:cNvPr id="529" name="Google Shape;529;p75"/>
          <p:cNvSpPr txBox="1"/>
          <p:nvPr/>
        </p:nvSpPr>
        <p:spPr>
          <a:xfrm>
            <a:off x="703440" y="4480560"/>
            <a:ext cx="3777000" cy="1189200"/>
          </a:xfrm>
          <a:prstGeom prst="rect">
            <a:avLst/>
          </a:prstGeom>
          <a:noFill/>
          <a:ln>
            <a:noFill/>
          </a:ln>
        </p:spPr>
        <p:txBody>
          <a:bodyPr anchorCtr="0" anchor="t" bIns="45000" lIns="90000" spcFirstLastPara="1" rIns="90000" wrap="square" tIns="45000">
            <a:noAutofit/>
          </a:bodyPr>
          <a:lstStyle/>
          <a:p>
            <a:pPr indent="0" lvl="0" marL="0" marR="0" rtl="0" algn="ctr">
              <a:lnSpc>
                <a:spcPct val="100000"/>
              </a:lnSpc>
              <a:spcBef>
                <a:spcPts val="0"/>
              </a:spcBef>
              <a:spcAft>
                <a:spcPts val="0"/>
              </a:spcAft>
              <a:buNone/>
            </a:pPr>
            <a:r>
              <a:rPr b="0" lang="en-US" sz="1600" strike="noStrike">
                <a:solidFill>
                  <a:srgbClr val="000000"/>
                </a:solidFill>
                <a:latin typeface="Arial"/>
                <a:ea typeface="Arial"/>
                <a:cs typeface="Arial"/>
                <a:sym typeface="Arial"/>
              </a:rPr>
              <a:t>Biblical Archaeology Review 25:4, July/August 1999</a:t>
            </a:r>
            <a:endParaRPr b="0" sz="1600" strike="noStrike">
              <a:latin typeface="Arial"/>
              <a:ea typeface="Arial"/>
              <a:cs typeface="Arial"/>
              <a:sym typeface="Arial"/>
            </a:endParaRPr>
          </a:p>
          <a:p>
            <a:pPr indent="0" lvl="0" marL="0" marR="0" rtl="0" algn="ctr">
              <a:lnSpc>
                <a:spcPct val="100000"/>
              </a:lnSpc>
              <a:spcBef>
                <a:spcPts val="0"/>
              </a:spcBef>
              <a:spcAft>
                <a:spcPts val="0"/>
              </a:spcAft>
              <a:buNone/>
            </a:pPr>
            <a:r>
              <a:rPr b="0" lang="en-US" sz="1600" strike="noStrike">
                <a:solidFill>
                  <a:srgbClr val="CC5E28"/>
                </a:solidFill>
                <a:latin typeface="Arial"/>
                <a:ea typeface="Arial"/>
                <a:cs typeface="Arial"/>
                <a:sym typeface="Arial"/>
              </a:rPr>
              <a:t>Caught Between the Great Powers</a:t>
            </a:r>
            <a:endParaRPr b="0" sz="1600" strike="noStrike">
              <a:latin typeface="Arial"/>
              <a:ea typeface="Arial"/>
              <a:cs typeface="Arial"/>
              <a:sym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4" name="Shape 534"/>
        <p:cNvGrpSpPr/>
        <p:nvPr/>
      </p:nvGrpSpPr>
      <p:grpSpPr>
        <a:xfrm>
          <a:off x="0" y="0"/>
          <a:ext cx="0" cy="0"/>
          <a:chOff x="0" y="0"/>
          <a:chExt cx="0" cy="0"/>
        </a:xfrm>
      </p:grpSpPr>
      <p:sp>
        <p:nvSpPr>
          <p:cNvPr id="535" name="Google Shape;535;p76"/>
          <p:cNvSpPr/>
          <p:nvPr/>
        </p:nvSpPr>
        <p:spPr>
          <a:xfrm>
            <a:off x="457200" y="212400"/>
            <a:ext cx="8229000" cy="1142400"/>
          </a:xfrm>
          <a:prstGeom prst="rect">
            <a:avLst/>
          </a:prstGeom>
          <a:noFill/>
          <a:ln>
            <a:noFill/>
          </a:ln>
        </p:spPr>
        <p:txBody>
          <a:bodyPr anchorCtr="0" anchor="ctr" bIns="45000" lIns="90000" spcFirstLastPara="1" rIns="90000" wrap="square" tIns="45000">
            <a:noAutofit/>
          </a:bodyPr>
          <a:lstStyle/>
          <a:p>
            <a:pPr indent="0" lvl="0" marL="0" marR="0" rtl="0" algn="ctr">
              <a:lnSpc>
                <a:spcPct val="100000"/>
              </a:lnSpc>
              <a:spcBef>
                <a:spcPts val="0"/>
              </a:spcBef>
              <a:spcAft>
                <a:spcPts val="0"/>
              </a:spcAft>
              <a:buNone/>
            </a:pPr>
            <a:r>
              <a:rPr b="1" lang="en-US" sz="4400" strike="noStrike">
                <a:solidFill>
                  <a:srgbClr val="046380"/>
                </a:solidFill>
                <a:latin typeface="Arial"/>
                <a:ea typeface="Arial"/>
                <a:cs typeface="Arial"/>
                <a:sym typeface="Arial"/>
              </a:rPr>
              <a:t>King Jehoaichin of Judah</a:t>
            </a:r>
            <a:endParaRPr b="0" sz="4400" strike="noStrike">
              <a:latin typeface="Arial"/>
              <a:ea typeface="Arial"/>
              <a:cs typeface="Arial"/>
              <a:sym typeface="Arial"/>
            </a:endParaRPr>
          </a:p>
        </p:txBody>
      </p:sp>
      <p:sp>
        <p:nvSpPr>
          <p:cNvPr id="536" name="Google Shape;536;p76"/>
          <p:cNvSpPr txBox="1"/>
          <p:nvPr/>
        </p:nvSpPr>
        <p:spPr>
          <a:xfrm>
            <a:off x="274320" y="5852160"/>
            <a:ext cx="8595300" cy="1189200"/>
          </a:xfrm>
          <a:prstGeom prst="rect">
            <a:avLst/>
          </a:prstGeom>
          <a:noFill/>
          <a:ln>
            <a:noFill/>
          </a:ln>
        </p:spPr>
        <p:txBody>
          <a:bodyPr anchorCtr="0" anchor="t" bIns="45000" lIns="90000" spcFirstLastPara="1" rIns="90000" wrap="square" tIns="45000">
            <a:noAutofit/>
          </a:bodyPr>
          <a:lstStyle/>
          <a:p>
            <a:pPr indent="0" lvl="0" marL="0" marR="0" rtl="0" algn="ctr">
              <a:lnSpc>
                <a:spcPct val="100000"/>
              </a:lnSpc>
              <a:spcBef>
                <a:spcPts val="0"/>
              </a:spcBef>
              <a:spcAft>
                <a:spcPts val="0"/>
              </a:spcAft>
              <a:buNone/>
            </a:pPr>
            <a:r>
              <a:rPr b="0" lang="en-US" sz="2200" strike="noStrike">
                <a:solidFill>
                  <a:srgbClr val="000000"/>
                </a:solidFill>
                <a:latin typeface="Arial"/>
                <a:ea typeface="Arial"/>
                <a:cs typeface="Arial"/>
                <a:sym typeface="Arial"/>
              </a:rPr>
              <a:t>Biblical Archaeology Review 42:5, September/October 2016</a:t>
            </a:r>
            <a:endParaRPr b="0" sz="2200" strike="noStrike">
              <a:latin typeface="Arial"/>
              <a:ea typeface="Arial"/>
              <a:cs typeface="Arial"/>
              <a:sym typeface="Arial"/>
            </a:endParaRPr>
          </a:p>
          <a:p>
            <a:pPr indent="0" lvl="0" marL="0" marR="0" rtl="0" algn="ctr">
              <a:lnSpc>
                <a:spcPct val="100000"/>
              </a:lnSpc>
              <a:spcBef>
                <a:spcPts val="0"/>
              </a:spcBef>
              <a:spcAft>
                <a:spcPts val="0"/>
              </a:spcAft>
              <a:buNone/>
            </a:pPr>
            <a:r>
              <a:rPr b="0" lang="en-US" sz="2200" strike="noStrike">
                <a:solidFill>
                  <a:srgbClr val="CC5E28"/>
                </a:solidFill>
                <a:latin typeface="Arial"/>
                <a:ea typeface="Arial"/>
                <a:cs typeface="Arial"/>
                <a:sym typeface="Arial"/>
              </a:rPr>
              <a:t>How Bad Was the Babylonian Exile?</a:t>
            </a:r>
            <a:endParaRPr b="0" sz="2200" strike="noStrike">
              <a:latin typeface="Arial"/>
              <a:ea typeface="Arial"/>
              <a:cs typeface="Arial"/>
              <a:sym typeface="Arial"/>
            </a:endParaRPr>
          </a:p>
        </p:txBody>
      </p:sp>
      <p:pic>
        <p:nvPicPr>
          <p:cNvPr id="537" name="Google Shape;537;p76"/>
          <p:cNvPicPr preferRelativeResize="0"/>
          <p:nvPr/>
        </p:nvPicPr>
        <p:blipFill rotWithShape="1">
          <a:blip r:embed="rId3">
            <a:alphaModFix/>
          </a:blip>
          <a:srcRect b="0" l="0" r="0" t="0"/>
          <a:stretch/>
        </p:blipFill>
        <p:spPr>
          <a:xfrm>
            <a:off x="4480560" y="1463040"/>
            <a:ext cx="4329720" cy="3968999"/>
          </a:xfrm>
          <a:prstGeom prst="rect">
            <a:avLst/>
          </a:prstGeom>
          <a:noFill/>
          <a:ln>
            <a:noFill/>
          </a:ln>
        </p:spPr>
      </p:pic>
      <p:sp>
        <p:nvSpPr>
          <p:cNvPr id="538" name="Google Shape;538;p76"/>
          <p:cNvSpPr/>
          <p:nvPr/>
        </p:nvSpPr>
        <p:spPr>
          <a:xfrm>
            <a:off x="520560" y="1514160"/>
            <a:ext cx="3960000" cy="4886700"/>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None/>
            </a:pPr>
            <a:r>
              <a:rPr b="0" lang="en-US" sz="2000" strike="noStrike">
                <a:solidFill>
                  <a:srgbClr val="262626"/>
                </a:solidFill>
                <a:latin typeface="Arial"/>
                <a:ea typeface="Arial"/>
                <a:cs typeface="Arial"/>
                <a:sym typeface="Arial"/>
              </a:rPr>
              <a:t>This cuneiform ration list from the South Palace in Babylon is one of several confirming that Judean exiles were provided for in their captivity. The clay tablet, which measures 3.5 by 4 inches, dates between 595 and 570 B.C.E.</a:t>
            </a:r>
            <a:endParaRPr b="0" sz="2000" strike="noStrike">
              <a:latin typeface="Arial"/>
              <a:ea typeface="Arial"/>
              <a:cs typeface="Arial"/>
              <a:sym typeface="Arial"/>
            </a:endParaRPr>
          </a:p>
          <a:p>
            <a:pPr indent="0" lvl="0" marL="0" marR="0" rtl="0" algn="l">
              <a:spcBef>
                <a:spcPts val="0"/>
              </a:spcBef>
              <a:spcAft>
                <a:spcPts val="0"/>
              </a:spcAft>
              <a:buNone/>
            </a:pPr>
            <a:r>
              <a:rPr b="0" lang="en-US" sz="2000" strike="noStrike">
                <a:solidFill>
                  <a:srgbClr val="262626"/>
                </a:solidFill>
                <a:latin typeface="Arial"/>
                <a:ea typeface="Arial"/>
                <a:cs typeface="Arial"/>
                <a:sym typeface="Arial"/>
              </a:rPr>
              <a:t> </a:t>
            </a:r>
            <a:endParaRPr b="0" sz="2000" strike="noStrike">
              <a:latin typeface="Arial"/>
              <a:ea typeface="Arial"/>
              <a:cs typeface="Arial"/>
              <a:sym typeface="Arial"/>
            </a:endParaRPr>
          </a:p>
          <a:p>
            <a:pPr indent="0" lvl="0" marL="0" marR="0" rtl="0" algn="l">
              <a:spcBef>
                <a:spcPts val="0"/>
              </a:spcBef>
              <a:spcAft>
                <a:spcPts val="0"/>
              </a:spcAft>
              <a:buNone/>
            </a:pPr>
            <a:r>
              <a:rPr b="0" lang="en-US" sz="2000" strike="noStrike">
                <a:solidFill>
                  <a:srgbClr val="262626"/>
                </a:solidFill>
                <a:latin typeface="Arial"/>
                <a:ea typeface="Arial"/>
                <a:cs typeface="Arial"/>
                <a:sym typeface="Arial"/>
              </a:rPr>
              <a:t>These texts preserve the names and titles of Levantine kings and high officials deported along with </a:t>
            </a:r>
            <a:r>
              <a:rPr b="0" lang="en-US" sz="2000" strike="noStrike">
                <a:solidFill>
                  <a:srgbClr val="CC5E28"/>
                </a:solidFill>
                <a:latin typeface="Arial"/>
                <a:ea typeface="Arial"/>
                <a:cs typeface="Arial"/>
                <a:sym typeface="Arial"/>
              </a:rPr>
              <a:t>Jehoiachin</a:t>
            </a:r>
            <a:r>
              <a:rPr b="0" lang="en-US" sz="2000" strike="noStrike">
                <a:solidFill>
                  <a:srgbClr val="262626"/>
                </a:solidFill>
                <a:latin typeface="Arial"/>
                <a:ea typeface="Arial"/>
                <a:cs typeface="Arial"/>
                <a:sym typeface="Arial"/>
              </a:rPr>
              <a:t>.</a:t>
            </a:r>
            <a:endParaRPr b="0" sz="2000" strike="noStrike">
              <a:latin typeface="Arial"/>
              <a:ea typeface="Arial"/>
              <a:cs typeface="Arial"/>
              <a:sym typeface="Aria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3" name="Shape 543"/>
        <p:cNvGrpSpPr/>
        <p:nvPr/>
      </p:nvGrpSpPr>
      <p:grpSpPr>
        <a:xfrm>
          <a:off x="0" y="0"/>
          <a:ext cx="0" cy="0"/>
          <a:chOff x="0" y="0"/>
          <a:chExt cx="0" cy="0"/>
        </a:xfrm>
      </p:grpSpPr>
      <p:sp>
        <p:nvSpPr>
          <p:cNvPr id="544" name="Google Shape;544;p77"/>
          <p:cNvSpPr/>
          <p:nvPr/>
        </p:nvSpPr>
        <p:spPr>
          <a:xfrm>
            <a:off x="457200" y="457200"/>
            <a:ext cx="8229000" cy="1142400"/>
          </a:xfrm>
          <a:prstGeom prst="rect">
            <a:avLst/>
          </a:prstGeom>
          <a:noFill/>
          <a:ln>
            <a:noFill/>
          </a:ln>
        </p:spPr>
        <p:txBody>
          <a:bodyPr anchorCtr="0" anchor="ctr" bIns="45000" lIns="90000" spcFirstLastPara="1" rIns="90000" wrap="square" tIns="45000">
            <a:noAutofit/>
          </a:bodyPr>
          <a:lstStyle/>
          <a:p>
            <a:pPr indent="0" lvl="0" marL="0" marR="0" rtl="0" algn="ctr">
              <a:lnSpc>
                <a:spcPct val="100000"/>
              </a:lnSpc>
              <a:spcBef>
                <a:spcPts val="0"/>
              </a:spcBef>
              <a:spcAft>
                <a:spcPts val="0"/>
              </a:spcAft>
              <a:buNone/>
            </a:pPr>
            <a:r>
              <a:rPr b="1" lang="en-US" sz="4800" strike="noStrike">
                <a:solidFill>
                  <a:srgbClr val="046380"/>
                </a:solidFill>
                <a:latin typeface="Arial"/>
                <a:ea typeface="Arial"/>
                <a:cs typeface="Arial"/>
                <a:sym typeface="Arial"/>
              </a:rPr>
              <a:t>King Zedekiah of Judah</a:t>
            </a:r>
            <a:endParaRPr b="0" sz="4800" strike="noStrike">
              <a:latin typeface="Arial"/>
              <a:ea typeface="Arial"/>
              <a:cs typeface="Arial"/>
              <a:sym typeface="Arial"/>
            </a:endParaRPr>
          </a:p>
        </p:txBody>
      </p:sp>
      <p:pic>
        <p:nvPicPr>
          <p:cNvPr id="545" name="Google Shape;545;p77"/>
          <p:cNvPicPr preferRelativeResize="0"/>
          <p:nvPr/>
        </p:nvPicPr>
        <p:blipFill rotWithShape="1">
          <a:blip r:embed="rId3">
            <a:alphaModFix/>
          </a:blip>
          <a:srcRect b="4917" l="0" r="13621" t="7116"/>
          <a:stretch/>
        </p:blipFill>
        <p:spPr>
          <a:xfrm>
            <a:off x="1371600" y="3452400"/>
            <a:ext cx="3223800" cy="2491200"/>
          </a:xfrm>
          <a:prstGeom prst="rect">
            <a:avLst/>
          </a:prstGeom>
          <a:noFill/>
          <a:ln>
            <a:noFill/>
          </a:ln>
        </p:spPr>
      </p:pic>
      <p:pic>
        <p:nvPicPr>
          <p:cNvPr id="546" name="Google Shape;546;p77"/>
          <p:cNvPicPr preferRelativeResize="0"/>
          <p:nvPr/>
        </p:nvPicPr>
        <p:blipFill rotWithShape="1">
          <a:blip r:embed="rId4">
            <a:alphaModFix/>
          </a:blip>
          <a:srcRect b="9637" l="0" r="0" t="8822"/>
          <a:stretch/>
        </p:blipFill>
        <p:spPr>
          <a:xfrm>
            <a:off x="4595400" y="3452400"/>
            <a:ext cx="3314160" cy="2491200"/>
          </a:xfrm>
          <a:prstGeom prst="rect">
            <a:avLst/>
          </a:prstGeom>
          <a:noFill/>
          <a:ln>
            <a:noFill/>
          </a:ln>
        </p:spPr>
      </p:pic>
      <p:sp>
        <p:nvSpPr>
          <p:cNvPr id="547" name="Google Shape;547;p77"/>
          <p:cNvSpPr/>
          <p:nvPr/>
        </p:nvSpPr>
        <p:spPr>
          <a:xfrm>
            <a:off x="520560" y="1514160"/>
            <a:ext cx="8074800" cy="4886700"/>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None/>
            </a:pPr>
            <a:r>
              <a:rPr b="0" lang="en-US" sz="1700" strike="noStrike">
                <a:solidFill>
                  <a:srgbClr val="262626"/>
                </a:solidFill>
                <a:latin typeface="Arial"/>
                <a:ea typeface="Arial"/>
                <a:cs typeface="Arial"/>
                <a:sym typeface="Arial"/>
              </a:rPr>
              <a:t>The upper register of this seventh- or early-sixth-century B.C.E. seal is inscribed in ancient Hebrew script with the name “Palta”. The lower register depicts the pointed fronds of a palm branch. Separating the two registers is a lotus bud design, a common decorative element on late Judahite seals. The name Palta is a short form of the name Pelatyahu, or Pelatiah in English. The latter appears in the Bible as the name of a high governmental official under King Zedekiah, the last king of Judah (Ezekiel 11:1, 13).</a:t>
            </a:r>
            <a:endParaRPr b="0" sz="1700" strike="noStrike">
              <a:latin typeface="Arial"/>
              <a:ea typeface="Arial"/>
              <a:cs typeface="Arial"/>
              <a:sym typeface="Arial"/>
            </a:endParaRPr>
          </a:p>
        </p:txBody>
      </p:sp>
      <p:sp>
        <p:nvSpPr>
          <p:cNvPr id="548" name="Google Shape;548;p77"/>
          <p:cNvSpPr txBox="1"/>
          <p:nvPr/>
        </p:nvSpPr>
        <p:spPr>
          <a:xfrm>
            <a:off x="274320" y="6126120"/>
            <a:ext cx="8595300" cy="1189200"/>
          </a:xfrm>
          <a:prstGeom prst="rect">
            <a:avLst/>
          </a:prstGeom>
          <a:noFill/>
          <a:ln>
            <a:noFill/>
          </a:ln>
        </p:spPr>
        <p:txBody>
          <a:bodyPr anchorCtr="0" anchor="t" bIns="45000" lIns="90000" spcFirstLastPara="1" rIns="90000" wrap="square" tIns="45000">
            <a:noAutofit/>
          </a:bodyPr>
          <a:lstStyle/>
          <a:p>
            <a:pPr indent="0" lvl="0" marL="0" marR="0" rtl="0" algn="ctr">
              <a:lnSpc>
                <a:spcPct val="100000"/>
              </a:lnSpc>
              <a:spcBef>
                <a:spcPts val="0"/>
              </a:spcBef>
              <a:spcAft>
                <a:spcPts val="0"/>
              </a:spcAft>
              <a:buNone/>
            </a:pPr>
            <a:r>
              <a:rPr b="0" lang="en-US" sz="1800" strike="noStrike">
                <a:solidFill>
                  <a:srgbClr val="000000"/>
                </a:solidFill>
                <a:latin typeface="Arial"/>
                <a:ea typeface="Arial"/>
                <a:cs typeface="Arial"/>
                <a:sym typeface="Arial"/>
              </a:rPr>
              <a:t>Biblical Archaeology Review 35:4, July/August September/October 2009</a:t>
            </a:r>
            <a:endParaRPr b="0" sz="1800" strike="noStrike">
              <a:latin typeface="Arial"/>
              <a:ea typeface="Arial"/>
              <a:cs typeface="Arial"/>
              <a:sym typeface="Arial"/>
            </a:endParaRPr>
          </a:p>
          <a:p>
            <a:pPr indent="0" lvl="0" marL="0" marR="0" rtl="0" algn="ctr">
              <a:lnSpc>
                <a:spcPct val="100000"/>
              </a:lnSpc>
              <a:spcBef>
                <a:spcPts val="0"/>
              </a:spcBef>
              <a:spcAft>
                <a:spcPts val="0"/>
              </a:spcAft>
              <a:buNone/>
            </a:pPr>
            <a:r>
              <a:rPr b="0" lang="en-US" sz="1800" strike="noStrike">
                <a:solidFill>
                  <a:srgbClr val="CC5E28"/>
                </a:solidFill>
                <a:latin typeface="Arial"/>
                <a:ea typeface="Arial"/>
                <a:cs typeface="Arial"/>
                <a:sym typeface="Arial"/>
              </a:rPr>
              <a:t>The Riches of Ketef Hinnom</a:t>
            </a:r>
            <a:endParaRPr b="0" sz="1800" strike="noStrike">
              <a:latin typeface="Arial"/>
              <a:ea typeface="Arial"/>
              <a:cs typeface="Arial"/>
              <a:sym typeface="Aria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3" name="Shape 553"/>
        <p:cNvGrpSpPr/>
        <p:nvPr/>
      </p:nvGrpSpPr>
      <p:grpSpPr>
        <a:xfrm>
          <a:off x="0" y="0"/>
          <a:ext cx="0" cy="0"/>
          <a:chOff x="0" y="0"/>
          <a:chExt cx="0" cy="0"/>
        </a:xfrm>
      </p:grpSpPr>
      <p:sp>
        <p:nvSpPr>
          <p:cNvPr id="554" name="Google Shape;554;p78"/>
          <p:cNvSpPr/>
          <p:nvPr/>
        </p:nvSpPr>
        <p:spPr>
          <a:xfrm>
            <a:off x="457200" y="731520"/>
            <a:ext cx="8229000" cy="1142400"/>
          </a:xfrm>
          <a:prstGeom prst="rect">
            <a:avLst/>
          </a:prstGeom>
          <a:noFill/>
          <a:ln>
            <a:noFill/>
          </a:ln>
        </p:spPr>
        <p:txBody>
          <a:bodyPr anchorCtr="0" anchor="ctr" bIns="45000" lIns="90000" spcFirstLastPara="1" rIns="90000" wrap="square" tIns="45000">
            <a:noAutofit/>
          </a:bodyPr>
          <a:lstStyle/>
          <a:p>
            <a:pPr indent="0" lvl="0" marL="0" marR="0" rtl="0" algn="ctr">
              <a:lnSpc>
                <a:spcPct val="100000"/>
              </a:lnSpc>
              <a:spcBef>
                <a:spcPts val="0"/>
              </a:spcBef>
              <a:spcAft>
                <a:spcPts val="0"/>
              </a:spcAft>
              <a:buNone/>
            </a:pPr>
            <a:r>
              <a:rPr b="1" lang="en-US" sz="4400" strike="noStrike">
                <a:solidFill>
                  <a:srgbClr val="046380"/>
                </a:solidFill>
                <a:latin typeface="Arial"/>
                <a:ea typeface="Arial"/>
                <a:cs typeface="Arial"/>
                <a:sym typeface="Arial"/>
              </a:rPr>
              <a:t>The Babylonian Conquest and the Destruction </a:t>
            </a:r>
            <a:endParaRPr b="0" sz="4400" strike="noStrike">
              <a:latin typeface="Arial"/>
              <a:ea typeface="Arial"/>
              <a:cs typeface="Arial"/>
              <a:sym typeface="Arial"/>
            </a:endParaRPr>
          </a:p>
          <a:p>
            <a:pPr indent="0" lvl="0" marL="0" marR="0" rtl="0" algn="ctr">
              <a:lnSpc>
                <a:spcPct val="100000"/>
              </a:lnSpc>
              <a:spcBef>
                <a:spcPts val="0"/>
              </a:spcBef>
              <a:spcAft>
                <a:spcPts val="0"/>
              </a:spcAft>
              <a:buNone/>
            </a:pPr>
            <a:r>
              <a:rPr b="1" lang="en-US" sz="4400" strike="noStrike">
                <a:solidFill>
                  <a:srgbClr val="046380"/>
                </a:solidFill>
                <a:latin typeface="Arial"/>
                <a:ea typeface="Arial"/>
                <a:cs typeface="Arial"/>
                <a:sym typeface="Arial"/>
              </a:rPr>
              <a:t>of the First Temple</a:t>
            </a:r>
            <a:endParaRPr b="0" sz="4400" strike="noStrike">
              <a:latin typeface="Arial"/>
              <a:ea typeface="Arial"/>
              <a:cs typeface="Arial"/>
              <a:sym typeface="Arial"/>
            </a:endParaRPr>
          </a:p>
        </p:txBody>
      </p:sp>
      <p:pic>
        <p:nvPicPr>
          <p:cNvPr id="555" name="Google Shape;555;p78"/>
          <p:cNvPicPr preferRelativeResize="0"/>
          <p:nvPr/>
        </p:nvPicPr>
        <p:blipFill rotWithShape="1">
          <a:blip r:embed="rId3">
            <a:alphaModFix/>
          </a:blip>
          <a:srcRect b="0" l="0" r="0" t="0"/>
          <a:stretch/>
        </p:blipFill>
        <p:spPr>
          <a:xfrm>
            <a:off x="365760" y="2464200"/>
            <a:ext cx="4604040" cy="3291840"/>
          </a:xfrm>
          <a:prstGeom prst="rect">
            <a:avLst/>
          </a:prstGeom>
          <a:noFill/>
          <a:ln>
            <a:noFill/>
          </a:ln>
        </p:spPr>
      </p:pic>
      <p:sp>
        <p:nvSpPr>
          <p:cNvPr id="556" name="Google Shape;556;p78"/>
          <p:cNvSpPr/>
          <p:nvPr/>
        </p:nvSpPr>
        <p:spPr>
          <a:xfrm>
            <a:off x="5029200" y="2464200"/>
            <a:ext cx="3840600" cy="4297800"/>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None/>
            </a:pPr>
            <a:r>
              <a:rPr b="0" lang="en-US" sz="2400" strike="noStrike">
                <a:solidFill>
                  <a:srgbClr val="262626"/>
                </a:solidFill>
                <a:latin typeface="Arial"/>
                <a:ea typeface="Arial"/>
                <a:cs typeface="Arial"/>
                <a:sym typeface="Arial"/>
              </a:rPr>
              <a:t>Iron Arrowheads used during the siege of Jerusalem were buried in a layer of soot and ash surrounding the tower. The three-edged arrowhead is the bronze Scytho-Iranian type used by the Babylonian army.</a:t>
            </a:r>
            <a:endParaRPr b="0" sz="2400" strike="noStrike">
              <a:latin typeface="Arial"/>
              <a:ea typeface="Arial"/>
              <a:cs typeface="Arial"/>
              <a:sym typeface="Arial"/>
            </a:endParaRPr>
          </a:p>
        </p:txBody>
      </p:sp>
      <p:sp>
        <p:nvSpPr>
          <p:cNvPr id="557" name="Google Shape;557;p78"/>
          <p:cNvSpPr txBox="1"/>
          <p:nvPr/>
        </p:nvSpPr>
        <p:spPr>
          <a:xfrm>
            <a:off x="274320" y="6121800"/>
            <a:ext cx="8595300" cy="1189200"/>
          </a:xfrm>
          <a:prstGeom prst="rect">
            <a:avLst/>
          </a:prstGeom>
          <a:noFill/>
          <a:ln>
            <a:noFill/>
          </a:ln>
        </p:spPr>
        <p:txBody>
          <a:bodyPr anchorCtr="0" anchor="t" bIns="45000" lIns="90000" spcFirstLastPara="1" rIns="90000" wrap="square" tIns="45000">
            <a:noAutofit/>
          </a:bodyPr>
          <a:lstStyle/>
          <a:p>
            <a:pPr indent="0" lvl="0" marL="0" marR="0" rtl="0" algn="ctr">
              <a:lnSpc>
                <a:spcPct val="100000"/>
              </a:lnSpc>
              <a:spcBef>
                <a:spcPts val="0"/>
              </a:spcBef>
              <a:spcAft>
                <a:spcPts val="0"/>
              </a:spcAft>
              <a:buNone/>
            </a:pPr>
            <a:r>
              <a:rPr b="0" lang="en-US" sz="1800" strike="noStrike">
                <a:solidFill>
                  <a:srgbClr val="000000"/>
                </a:solidFill>
                <a:latin typeface="Arial"/>
                <a:ea typeface="Arial"/>
                <a:cs typeface="Arial"/>
                <a:sym typeface="Arial"/>
              </a:rPr>
              <a:t>Biblical Archaeology Review 35:4, July/August September/October 2009</a:t>
            </a:r>
            <a:endParaRPr b="0" sz="1800" strike="noStrike">
              <a:latin typeface="Arial"/>
              <a:ea typeface="Arial"/>
              <a:cs typeface="Arial"/>
              <a:sym typeface="Arial"/>
            </a:endParaRPr>
          </a:p>
          <a:p>
            <a:pPr indent="0" lvl="0" marL="0" marR="0" rtl="0" algn="ctr">
              <a:lnSpc>
                <a:spcPct val="100000"/>
              </a:lnSpc>
              <a:spcBef>
                <a:spcPts val="0"/>
              </a:spcBef>
              <a:spcAft>
                <a:spcPts val="0"/>
              </a:spcAft>
              <a:buNone/>
            </a:pPr>
            <a:r>
              <a:rPr b="0" lang="en-US" sz="1800" strike="noStrike">
                <a:solidFill>
                  <a:srgbClr val="CC5E28"/>
                </a:solidFill>
                <a:latin typeface="Arial"/>
                <a:ea typeface="Arial"/>
                <a:cs typeface="Arial"/>
                <a:sym typeface="Arial"/>
              </a:rPr>
              <a:t>Ten Top Discoveries</a:t>
            </a:r>
            <a:endParaRPr b="0" sz="1800" strike="noStrike">
              <a:latin typeface="Arial"/>
              <a:ea typeface="Arial"/>
              <a:cs typeface="Arial"/>
              <a:sym typeface="Aria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1" name="Shape 561"/>
        <p:cNvGrpSpPr/>
        <p:nvPr/>
      </p:nvGrpSpPr>
      <p:grpSpPr>
        <a:xfrm>
          <a:off x="0" y="0"/>
          <a:ext cx="0" cy="0"/>
          <a:chOff x="0" y="0"/>
          <a:chExt cx="0" cy="0"/>
        </a:xfrm>
      </p:grpSpPr>
      <p:sp>
        <p:nvSpPr>
          <p:cNvPr id="562" name="Google Shape;562;p79"/>
          <p:cNvSpPr/>
          <p:nvPr/>
        </p:nvSpPr>
        <p:spPr>
          <a:xfrm>
            <a:off x="423720" y="503640"/>
            <a:ext cx="8229000" cy="1142400"/>
          </a:xfrm>
          <a:prstGeom prst="rect">
            <a:avLst/>
          </a:prstGeom>
          <a:noFill/>
          <a:ln>
            <a:noFill/>
          </a:ln>
        </p:spPr>
        <p:txBody>
          <a:bodyPr anchorCtr="0" anchor="ctr" bIns="45000" lIns="90000" spcFirstLastPara="1" rIns="90000" wrap="square" tIns="45000">
            <a:noAutofit/>
          </a:bodyPr>
          <a:lstStyle/>
          <a:p>
            <a:pPr indent="0" lvl="0" marL="0" marR="0" rtl="0" algn="ctr">
              <a:lnSpc>
                <a:spcPct val="100000"/>
              </a:lnSpc>
              <a:spcBef>
                <a:spcPts val="0"/>
              </a:spcBef>
              <a:spcAft>
                <a:spcPts val="0"/>
              </a:spcAft>
              <a:buNone/>
            </a:pPr>
            <a:r>
              <a:rPr b="1" lang="en-US" sz="4800" strike="noStrike">
                <a:solidFill>
                  <a:srgbClr val="046380"/>
                </a:solidFill>
                <a:latin typeface="Arial"/>
                <a:ea typeface="Arial"/>
                <a:cs typeface="Arial"/>
                <a:sym typeface="Arial"/>
              </a:rPr>
              <a:t>Babylonian Destruction of Ahiel’s House at the City of David</a:t>
            </a:r>
            <a:endParaRPr b="0" sz="4800" strike="noStrike">
              <a:latin typeface="Arial"/>
              <a:ea typeface="Arial"/>
              <a:cs typeface="Arial"/>
              <a:sym typeface="Arial"/>
            </a:endParaRPr>
          </a:p>
        </p:txBody>
      </p:sp>
      <p:pic>
        <p:nvPicPr>
          <p:cNvPr id="563" name="Google Shape;563;p79"/>
          <p:cNvPicPr preferRelativeResize="0"/>
          <p:nvPr/>
        </p:nvPicPr>
        <p:blipFill rotWithShape="1">
          <a:blip r:embed="rId3">
            <a:alphaModFix/>
          </a:blip>
          <a:srcRect b="0" l="0" r="0" t="0"/>
          <a:stretch/>
        </p:blipFill>
        <p:spPr>
          <a:xfrm>
            <a:off x="4656240" y="2195640"/>
            <a:ext cx="3996360" cy="2832840"/>
          </a:xfrm>
          <a:prstGeom prst="rect">
            <a:avLst/>
          </a:prstGeom>
          <a:noFill/>
          <a:ln>
            <a:noFill/>
          </a:ln>
        </p:spPr>
      </p:pic>
      <p:sp>
        <p:nvSpPr>
          <p:cNvPr id="564" name="Google Shape;564;p79"/>
          <p:cNvSpPr/>
          <p:nvPr/>
        </p:nvSpPr>
        <p:spPr>
          <a:xfrm>
            <a:off x="4663440" y="5064480"/>
            <a:ext cx="3989100" cy="14610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b="0" lang="en-US" sz="1800" strike="noStrike">
                <a:solidFill>
                  <a:srgbClr val="000000"/>
                </a:solidFill>
                <a:latin typeface="Arial"/>
                <a:ea typeface="Arial"/>
                <a:cs typeface="Arial"/>
                <a:sym typeface="Arial"/>
              </a:rPr>
              <a:t>Ahiel’s house, so named because an inscription including the name was found inside, is a four-room house. </a:t>
            </a:r>
            <a:endParaRPr b="0" sz="1800" strike="noStrike">
              <a:latin typeface="Arial"/>
              <a:ea typeface="Arial"/>
              <a:cs typeface="Arial"/>
              <a:sym typeface="Arial"/>
            </a:endParaRPr>
          </a:p>
          <a:p>
            <a:pPr indent="0" lvl="0" marL="0" marR="0" rtl="0" algn="l">
              <a:lnSpc>
                <a:spcPct val="100000"/>
              </a:lnSpc>
              <a:spcBef>
                <a:spcPts val="0"/>
              </a:spcBef>
              <a:spcAft>
                <a:spcPts val="0"/>
              </a:spcAft>
              <a:buNone/>
            </a:pPr>
            <a:r>
              <a:t/>
            </a:r>
            <a:endParaRPr b="0" sz="1800" strike="noStrike">
              <a:latin typeface="Arial"/>
              <a:ea typeface="Arial"/>
              <a:cs typeface="Arial"/>
              <a:sym typeface="Arial"/>
            </a:endParaRPr>
          </a:p>
        </p:txBody>
      </p:sp>
      <p:pic>
        <p:nvPicPr>
          <p:cNvPr id="565" name="Google Shape;565;p79"/>
          <p:cNvPicPr preferRelativeResize="0"/>
          <p:nvPr/>
        </p:nvPicPr>
        <p:blipFill rotWithShape="1">
          <a:blip r:embed="rId4">
            <a:alphaModFix/>
          </a:blip>
          <a:srcRect b="0" l="0" r="0" t="0"/>
          <a:stretch/>
        </p:blipFill>
        <p:spPr>
          <a:xfrm>
            <a:off x="190080" y="2178360"/>
            <a:ext cx="4107601" cy="2836440"/>
          </a:xfrm>
          <a:prstGeom prst="rect">
            <a:avLst/>
          </a:prstGeom>
          <a:noFill/>
          <a:ln>
            <a:noFill/>
          </a:ln>
        </p:spPr>
      </p:pic>
      <p:sp>
        <p:nvSpPr>
          <p:cNvPr id="566" name="Google Shape;566;p79"/>
          <p:cNvSpPr txBox="1"/>
          <p:nvPr/>
        </p:nvSpPr>
        <p:spPr>
          <a:xfrm>
            <a:off x="91440" y="5014800"/>
            <a:ext cx="4572000" cy="22128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b="0" lang="en-US" sz="1600" strike="noStrike">
                <a:solidFill>
                  <a:srgbClr val="000000"/>
                </a:solidFill>
                <a:latin typeface="Arial"/>
                <a:ea typeface="Arial"/>
                <a:cs typeface="Arial"/>
                <a:sym typeface="Arial"/>
              </a:rPr>
              <a:t>The Burnt Room: Dramatic evidence of Jerusalem’s destruction by Nebuchadnezzar and the Babylonians in 586 B.C., a thick layer of dark ash covers this small Iron Age building at the base of the stepped structure.</a:t>
            </a:r>
            <a:endParaRPr b="0" sz="1600" strike="noStrike">
              <a:latin typeface="Arial"/>
              <a:ea typeface="Arial"/>
              <a:cs typeface="Arial"/>
              <a:sym typeface="Arial"/>
            </a:endParaRPr>
          </a:p>
        </p:txBody>
      </p:sp>
      <p:sp>
        <p:nvSpPr>
          <p:cNvPr id="567" name="Google Shape;567;p79"/>
          <p:cNvSpPr txBox="1"/>
          <p:nvPr/>
        </p:nvSpPr>
        <p:spPr>
          <a:xfrm>
            <a:off x="0" y="6309360"/>
            <a:ext cx="5212200" cy="1189200"/>
          </a:xfrm>
          <a:prstGeom prst="rect">
            <a:avLst/>
          </a:prstGeom>
          <a:noFill/>
          <a:ln>
            <a:noFill/>
          </a:ln>
        </p:spPr>
        <p:txBody>
          <a:bodyPr anchorCtr="0" anchor="t" bIns="45000" lIns="90000" spcFirstLastPara="1" rIns="90000" wrap="square" tIns="45000">
            <a:noAutofit/>
          </a:bodyPr>
          <a:lstStyle/>
          <a:p>
            <a:pPr indent="0" lvl="0" marL="0" marR="0" rtl="0" algn="ctr">
              <a:lnSpc>
                <a:spcPct val="100000"/>
              </a:lnSpc>
              <a:spcBef>
                <a:spcPts val="0"/>
              </a:spcBef>
              <a:spcAft>
                <a:spcPts val="0"/>
              </a:spcAft>
              <a:buNone/>
            </a:pPr>
            <a:r>
              <a:rPr b="0" lang="en-US" sz="1400" strike="noStrike">
                <a:solidFill>
                  <a:srgbClr val="000000"/>
                </a:solidFill>
                <a:latin typeface="Arial"/>
                <a:ea typeface="Arial"/>
                <a:cs typeface="Arial"/>
                <a:sym typeface="Arial"/>
              </a:rPr>
              <a:t>Biblical Archaeology Review 11:6, November/December 1985</a:t>
            </a:r>
            <a:endParaRPr b="0" sz="1400" strike="noStrike">
              <a:latin typeface="Arial"/>
              <a:ea typeface="Arial"/>
              <a:cs typeface="Arial"/>
              <a:sym typeface="Arial"/>
            </a:endParaRPr>
          </a:p>
          <a:p>
            <a:pPr indent="0" lvl="0" marL="0" marR="0" rtl="0" algn="ctr">
              <a:lnSpc>
                <a:spcPct val="100000"/>
              </a:lnSpc>
              <a:spcBef>
                <a:spcPts val="0"/>
              </a:spcBef>
              <a:spcAft>
                <a:spcPts val="0"/>
              </a:spcAft>
              <a:buNone/>
            </a:pPr>
            <a:r>
              <a:rPr b="0" lang="en-US" sz="1400" strike="noStrike">
                <a:solidFill>
                  <a:srgbClr val="CC5E28"/>
                </a:solidFill>
                <a:latin typeface="Arial"/>
                <a:ea typeface="Arial"/>
                <a:cs typeface="Arial"/>
                <a:sym typeface="Arial"/>
              </a:rPr>
              <a:t>The City of David After Five Years of Digging</a:t>
            </a:r>
            <a:endParaRPr b="0" sz="1400" strike="noStrike">
              <a:latin typeface="Arial"/>
              <a:ea typeface="Arial"/>
              <a:cs typeface="Arial"/>
              <a:sym typeface="Arial"/>
            </a:endParaRPr>
          </a:p>
        </p:txBody>
      </p:sp>
      <p:sp>
        <p:nvSpPr>
          <p:cNvPr id="568" name="Google Shape;568;p79"/>
          <p:cNvSpPr txBox="1"/>
          <p:nvPr/>
        </p:nvSpPr>
        <p:spPr>
          <a:xfrm>
            <a:off x="4572000" y="5943240"/>
            <a:ext cx="4480500" cy="1189200"/>
          </a:xfrm>
          <a:prstGeom prst="rect">
            <a:avLst/>
          </a:prstGeom>
          <a:noFill/>
          <a:ln>
            <a:noFill/>
          </a:ln>
        </p:spPr>
        <p:txBody>
          <a:bodyPr anchorCtr="0" anchor="t" bIns="45000" lIns="90000" spcFirstLastPara="1" rIns="90000" wrap="square" tIns="45000">
            <a:noAutofit/>
          </a:bodyPr>
          <a:lstStyle/>
          <a:p>
            <a:pPr indent="0" lvl="0" marL="0" marR="0" rtl="0" algn="ctr">
              <a:lnSpc>
                <a:spcPct val="100000"/>
              </a:lnSpc>
              <a:spcBef>
                <a:spcPts val="0"/>
              </a:spcBef>
              <a:spcAft>
                <a:spcPts val="0"/>
              </a:spcAft>
              <a:buNone/>
            </a:pPr>
            <a:r>
              <a:rPr b="0" lang="en-US" sz="1400" strike="noStrike">
                <a:solidFill>
                  <a:srgbClr val="000000"/>
                </a:solidFill>
                <a:latin typeface="Arial"/>
                <a:ea typeface="Arial"/>
                <a:cs typeface="Arial"/>
                <a:sym typeface="Arial"/>
              </a:rPr>
              <a:t>Biblical Archaeology Review 14:3, May/June 1988</a:t>
            </a:r>
            <a:endParaRPr b="0" sz="1400" strike="noStrike">
              <a:latin typeface="Arial"/>
              <a:ea typeface="Arial"/>
              <a:cs typeface="Arial"/>
              <a:sym typeface="Arial"/>
            </a:endParaRPr>
          </a:p>
          <a:p>
            <a:pPr indent="0" lvl="0" marL="0" marR="0" rtl="0" algn="ctr">
              <a:lnSpc>
                <a:spcPct val="100000"/>
              </a:lnSpc>
              <a:spcBef>
                <a:spcPts val="0"/>
              </a:spcBef>
              <a:spcAft>
                <a:spcPts val="0"/>
              </a:spcAft>
              <a:buNone/>
            </a:pPr>
            <a:r>
              <a:t/>
            </a:r>
            <a:endParaRPr b="0" sz="1400" strike="noStrike">
              <a:latin typeface="Arial"/>
              <a:ea typeface="Arial"/>
              <a:cs typeface="Arial"/>
              <a:sym typeface="Arial"/>
            </a:endParaRPr>
          </a:p>
          <a:p>
            <a:pPr indent="0" lvl="0" marL="0" marR="0" rtl="0" algn="ctr">
              <a:lnSpc>
                <a:spcPct val="100000"/>
              </a:lnSpc>
              <a:spcBef>
                <a:spcPts val="0"/>
              </a:spcBef>
              <a:spcAft>
                <a:spcPts val="0"/>
              </a:spcAft>
              <a:buNone/>
            </a:pPr>
            <a:r>
              <a:t/>
            </a:r>
            <a:endParaRPr b="0" sz="1400" strike="noStrike">
              <a:latin typeface="Arial"/>
              <a:ea typeface="Arial"/>
              <a:cs typeface="Arial"/>
              <a:sym typeface="Arial"/>
            </a:endParaRPr>
          </a:p>
          <a:p>
            <a:pPr indent="0" lvl="0" marL="0" marR="0" rtl="0" algn="ctr">
              <a:lnSpc>
                <a:spcPct val="100000"/>
              </a:lnSpc>
              <a:spcBef>
                <a:spcPts val="0"/>
              </a:spcBef>
              <a:spcAft>
                <a:spcPts val="0"/>
              </a:spcAft>
              <a:buNone/>
            </a:pPr>
            <a:r>
              <a:rPr b="0" lang="en-US" sz="1400" strike="noStrike">
                <a:solidFill>
                  <a:srgbClr val="CC5E28"/>
                </a:solidFill>
                <a:latin typeface="Arial"/>
                <a:ea typeface="Arial"/>
                <a:cs typeface="Arial"/>
                <a:sym typeface="Arial"/>
              </a:rPr>
              <a:t>BAR Interview: Yigal Shiloh—Last Thoughts, Part II</a:t>
            </a:r>
            <a:endParaRPr b="0" sz="1400" strike="noStrike">
              <a:latin typeface="Arial"/>
              <a:ea typeface="Arial"/>
              <a:cs typeface="Arial"/>
              <a:sym typeface="Aria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2" name="Shape 572"/>
        <p:cNvGrpSpPr/>
        <p:nvPr/>
      </p:nvGrpSpPr>
      <p:grpSpPr>
        <a:xfrm>
          <a:off x="0" y="0"/>
          <a:ext cx="0" cy="0"/>
          <a:chOff x="0" y="0"/>
          <a:chExt cx="0" cy="0"/>
        </a:xfrm>
      </p:grpSpPr>
      <p:sp>
        <p:nvSpPr>
          <p:cNvPr id="573" name="Google Shape;573;p80"/>
          <p:cNvSpPr/>
          <p:nvPr/>
        </p:nvSpPr>
        <p:spPr>
          <a:xfrm>
            <a:off x="457200" y="-45000"/>
            <a:ext cx="8229000" cy="1142400"/>
          </a:xfrm>
          <a:prstGeom prst="rect">
            <a:avLst/>
          </a:prstGeom>
          <a:noFill/>
          <a:ln>
            <a:noFill/>
          </a:ln>
        </p:spPr>
        <p:txBody>
          <a:bodyPr anchorCtr="0" anchor="ctr" bIns="45000" lIns="90000" spcFirstLastPara="1" rIns="90000" wrap="square" tIns="45000">
            <a:noAutofit/>
          </a:bodyPr>
          <a:lstStyle/>
          <a:p>
            <a:pPr indent="0" lvl="0" marL="0" marR="0" rtl="0" algn="ctr">
              <a:lnSpc>
                <a:spcPct val="100000"/>
              </a:lnSpc>
              <a:spcBef>
                <a:spcPts val="0"/>
              </a:spcBef>
              <a:spcAft>
                <a:spcPts val="0"/>
              </a:spcAft>
              <a:buNone/>
            </a:pPr>
            <a:r>
              <a:rPr b="1" lang="en-US" sz="4400" strike="noStrike">
                <a:solidFill>
                  <a:srgbClr val="046380"/>
                </a:solidFill>
                <a:latin typeface="Arial"/>
                <a:ea typeface="Arial"/>
                <a:cs typeface="Arial"/>
                <a:sym typeface="Arial"/>
              </a:rPr>
              <a:t>Ahiel’s House</a:t>
            </a:r>
            <a:endParaRPr b="0" sz="4400" strike="noStrike">
              <a:latin typeface="Arial"/>
              <a:ea typeface="Arial"/>
              <a:cs typeface="Arial"/>
              <a:sym typeface="Arial"/>
            </a:endParaRPr>
          </a:p>
        </p:txBody>
      </p:sp>
      <p:pic>
        <p:nvPicPr>
          <p:cNvPr id="574" name="Google Shape;574;p80"/>
          <p:cNvPicPr preferRelativeResize="0"/>
          <p:nvPr/>
        </p:nvPicPr>
        <p:blipFill rotWithShape="1">
          <a:blip r:embed="rId3">
            <a:alphaModFix/>
          </a:blip>
          <a:srcRect b="0" l="0" r="0" t="0"/>
          <a:stretch/>
        </p:blipFill>
        <p:spPr>
          <a:xfrm>
            <a:off x="1097280" y="1307520"/>
            <a:ext cx="6956640" cy="5367600"/>
          </a:xfrm>
          <a:prstGeom prst="rect">
            <a:avLst/>
          </a:prstGeom>
          <a:noFill/>
          <a:ln>
            <a:noFill/>
          </a:ln>
        </p:spPr>
      </p:pic>
      <p:sp>
        <p:nvSpPr>
          <p:cNvPr id="575" name="Google Shape;575;p80"/>
          <p:cNvSpPr txBox="1"/>
          <p:nvPr/>
        </p:nvSpPr>
        <p:spPr>
          <a:xfrm>
            <a:off x="1920240" y="822600"/>
            <a:ext cx="5212200" cy="1189200"/>
          </a:xfrm>
          <a:prstGeom prst="rect">
            <a:avLst/>
          </a:prstGeom>
          <a:noFill/>
          <a:ln>
            <a:noFill/>
          </a:ln>
        </p:spPr>
        <p:txBody>
          <a:bodyPr anchorCtr="0" anchor="t" bIns="45000" lIns="90000" spcFirstLastPara="1" rIns="90000" wrap="square" tIns="45000">
            <a:noAutofit/>
          </a:bodyPr>
          <a:lstStyle/>
          <a:p>
            <a:pPr indent="0" lvl="0" marL="0" marR="0" rtl="0" algn="ctr">
              <a:lnSpc>
                <a:spcPct val="100000"/>
              </a:lnSpc>
              <a:spcBef>
                <a:spcPts val="0"/>
              </a:spcBef>
              <a:spcAft>
                <a:spcPts val="0"/>
              </a:spcAft>
              <a:buNone/>
            </a:pPr>
            <a:r>
              <a:rPr b="0" lang="en-US" sz="1400" strike="noStrike">
                <a:solidFill>
                  <a:srgbClr val="000000"/>
                </a:solidFill>
                <a:latin typeface="Arial"/>
                <a:ea typeface="Arial"/>
                <a:cs typeface="Arial"/>
                <a:sym typeface="Arial"/>
              </a:rPr>
              <a:t>Biblical Archaeology Review 11:6, November/December 1985</a:t>
            </a:r>
            <a:endParaRPr b="0" sz="1400" strike="noStrike">
              <a:latin typeface="Arial"/>
              <a:ea typeface="Arial"/>
              <a:cs typeface="Arial"/>
              <a:sym typeface="Arial"/>
            </a:endParaRPr>
          </a:p>
          <a:p>
            <a:pPr indent="0" lvl="0" marL="0" marR="0" rtl="0" algn="ctr">
              <a:lnSpc>
                <a:spcPct val="100000"/>
              </a:lnSpc>
              <a:spcBef>
                <a:spcPts val="0"/>
              </a:spcBef>
              <a:spcAft>
                <a:spcPts val="0"/>
              </a:spcAft>
              <a:buNone/>
            </a:pPr>
            <a:r>
              <a:rPr b="0" lang="en-US" sz="1400" strike="noStrike">
                <a:solidFill>
                  <a:srgbClr val="CC5E28"/>
                </a:solidFill>
                <a:latin typeface="Arial"/>
                <a:ea typeface="Arial"/>
                <a:cs typeface="Arial"/>
                <a:sym typeface="Arial"/>
              </a:rPr>
              <a:t>The City of David After Five Years of Digging</a:t>
            </a:r>
            <a:endParaRPr b="0" sz="1400" strike="noStrike">
              <a:latin typeface="Arial"/>
              <a:ea typeface="Arial"/>
              <a:cs typeface="Arial"/>
              <a:sym typeface="Aria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9" name="Shape 579"/>
        <p:cNvGrpSpPr/>
        <p:nvPr/>
      </p:nvGrpSpPr>
      <p:grpSpPr>
        <a:xfrm>
          <a:off x="0" y="0"/>
          <a:ext cx="0" cy="0"/>
          <a:chOff x="0" y="0"/>
          <a:chExt cx="0" cy="0"/>
        </a:xfrm>
      </p:grpSpPr>
      <p:sp>
        <p:nvSpPr>
          <p:cNvPr id="580" name="Google Shape;580;p81"/>
          <p:cNvSpPr/>
          <p:nvPr/>
        </p:nvSpPr>
        <p:spPr>
          <a:xfrm>
            <a:off x="457200" y="274680"/>
            <a:ext cx="8229000" cy="1142400"/>
          </a:xfrm>
          <a:prstGeom prst="rect">
            <a:avLst/>
          </a:prstGeom>
          <a:noFill/>
          <a:ln>
            <a:noFill/>
          </a:ln>
        </p:spPr>
        <p:txBody>
          <a:bodyPr anchorCtr="0" anchor="ctr" bIns="45000" lIns="90000" spcFirstLastPara="1" rIns="90000" wrap="square" tIns="45000">
            <a:noAutofit/>
          </a:bodyPr>
          <a:lstStyle/>
          <a:p>
            <a:pPr indent="0" lvl="0" marL="0" marR="0" rtl="0" algn="ctr">
              <a:lnSpc>
                <a:spcPct val="100000"/>
              </a:lnSpc>
              <a:spcBef>
                <a:spcPts val="0"/>
              </a:spcBef>
              <a:spcAft>
                <a:spcPts val="0"/>
              </a:spcAft>
              <a:buNone/>
            </a:pPr>
            <a:r>
              <a:rPr b="1" lang="en-US" sz="4800" strike="noStrike">
                <a:solidFill>
                  <a:srgbClr val="046380"/>
                </a:solidFill>
                <a:latin typeface="Arial"/>
                <a:ea typeface="Arial"/>
                <a:cs typeface="Arial"/>
                <a:sym typeface="Arial"/>
              </a:rPr>
              <a:t>Jewish Community </a:t>
            </a:r>
            <a:endParaRPr b="0" sz="4800" strike="noStrike">
              <a:latin typeface="Arial"/>
              <a:ea typeface="Arial"/>
              <a:cs typeface="Arial"/>
              <a:sym typeface="Arial"/>
            </a:endParaRPr>
          </a:p>
          <a:p>
            <a:pPr indent="0" lvl="0" marL="0" marR="0" rtl="0" algn="ctr">
              <a:lnSpc>
                <a:spcPct val="100000"/>
              </a:lnSpc>
              <a:spcBef>
                <a:spcPts val="0"/>
              </a:spcBef>
              <a:spcAft>
                <a:spcPts val="0"/>
              </a:spcAft>
              <a:buNone/>
            </a:pPr>
            <a:r>
              <a:rPr b="1" lang="en-US" sz="4800" strike="noStrike">
                <a:solidFill>
                  <a:srgbClr val="046380"/>
                </a:solidFill>
                <a:latin typeface="Arial"/>
                <a:ea typeface="Arial"/>
                <a:cs typeface="Arial"/>
                <a:sym typeface="Arial"/>
              </a:rPr>
              <a:t>in Egypt</a:t>
            </a:r>
            <a:endParaRPr b="0" sz="4800" strike="noStrike">
              <a:latin typeface="Arial"/>
              <a:ea typeface="Arial"/>
              <a:cs typeface="Arial"/>
              <a:sym typeface="Arial"/>
            </a:endParaRPr>
          </a:p>
        </p:txBody>
      </p:sp>
      <p:pic>
        <p:nvPicPr>
          <p:cNvPr id="581" name="Google Shape;581;p81"/>
          <p:cNvPicPr preferRelativeResize="0"/>
          <p:nvPr/>
        </p:nvPicPr>
        <p:blipFill rotWithShape="1">
          <a:blip r:embed="rId3">
            <a:alphaModFix/>
          </a:blip>
          <a:srcRect b="0" l="0" r="0" t="0"/>
          <a:stretch/>
        </p:blipFill>
        <p:spPr>
          <a:xfrm>
            <a:off x="4480560" y="3358440"/>
            <a:ext cx="4206240" cy="3161880"/>
          </a:xfrm>
          <a:prstGeom prst="rect">
            <a:avLst/>
          </a:prstGeom>
          <a:noFill/>
          <a:ln>
            <a:noFill/>
          </a:ln>
        </p:spPr>
      </p:pic>
      <p:sp>
        <p:nvSpPr>
          <p:cNvPr id="582" name="Google Shape;582;p81"/>
          <p:cNvSpPr/>
          <p:nvPr/>
        </p:nvSpPr>
        <p:spPr>
          <a:xfrm>
            <a:off x="365760" y="3383280"/>
            <a:ext cx="3989100" cy="14610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b="0" lang="en-US" sz="2000" strike="noStrike">
                <a:solidFill>
                  <a:srgbClr val="000000"/>
                </a:solidFill>
                <a:latin typeface="Arial"/>
                <a:ea typeface="Arial"/>
                <a:cs typeface="Arial"/>
                <a:sym typeface="Arial"/>
              </a:rPr>
              <a:t>In this draft letter dated November 25, 407 B.C.E., Jedaniah, leader of Elephantine’s Jewish community, and his priestly colleagues ask Bagohi, the governor of the Persian province of Judah, to intercede on their behalf for the rebuilding of their temple:</a:t>
            </a:r>
            <a:endParaRPr b="0" sz="2000" strike="noStrike">
              <a:latin typeface="Arial"/>
              <a:ea typeface="Arial"/>
              <a:cs typeface="Arial"/>
              <a:sym typeface="Arial"/>
            </a:endParaRPr>
          </a:p>
        </p:txBody>
      </p:sp>
      <p:sp>
        <p:nvSpPr>
          <p:cNvPr id="583" name="Google Shape;583;p81"/>
          <p:cNvSpPr/>
          <p:nvPr/>
        </p:nvSpPr>
        <p:spPr>
          <a:xfrm>
            <a:off x="399960" y="1648080"/>
            <a:ext cx="8103900" cy="14610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b="0" lang="en-US" sz="2000" strike="noStrike">
                <a:solidFill>
                  <a:srgbClr val="000000"/>
                </a:solidFill>
                <a:latin typeface="Arial"/>
                <a:ea typeface="Arial"/>
                <a:cs typeface="Arial"/>
                <a:sym typeface="Arial"/>
              </a:rPr>
              <a:t>There was a Jewish temple on Elephantine in the sixth and fifth centuries B.C.E., where sacrifices, including animal sacrifices, were offered.</a:t>
            </a:r>
            <a:endParaRPr b="0" sz="2000" strike="noStrike">
              <a:latin typeface="Arial"/>
              <a:ea typeface="Arial"/>
              <a:cs typeface="Arial"/>
              <a:sym typeface="Arial"/>
            </a:endParaRPr>
          </a:p>
        </p:txBody>
      </p:sp>
      <p:sp>
        <p:nvSpPr>
          <p:cNvPr id="584" name="Google Shape;584;p81"/>
          <p:cNvSpPr txBox="1"/>
          <p:nvPr/>
        </p:nvSpPr>
        <p:spPr>
          <a:xfrm>
            <a:off x="1828800" y="2651760"/>
            <a:ext cx="5760600" cy="1189200"/>
          </a:xfrm>
          <a:prstGeom prst="rect">
            <a:avLst/>
          </a:prstGeom>
          <a:noFill/>
          <a:ln>
            <a:noFill/>
          </a:ln>
        </p:spPr>
        <p:txBody>
          <a:bodyPr anchorCtr="0" anchor="t" bIns="45000" lIns="90000" spcFirstLastPara="1" rIns="90000" wrap="square" tIns="45000">
            <a:noAutofit/>
          </a:bodyPr>
          <a:lstStyle/>
          <a:p>
            <a:pPr indent="0" lvl="0" marL="0" marR="0" rtl="0" algn="ctr">
              <a:lnSpc>
                <a:spcPct val="100000"/>
              </a:lnSpc>
              <a:spcBef>
                <a:spcPts val="0"/>
              </a:spcBef>
              <a:spcAft>
                <a:spcPts val="0"/>
              </a:spcAft>
              <a:buNone/>
            </a:pPr>
            <a:r>
              <a:rPr b="0" lang="en-US" sz="1800" strike="noStrike">
                <a:solidFill>
                  <a:srgbClr val="000000"/>
                </a:solidFill>
                <a:latin typeface="Arial"/>
                <a:ea typeface="Arial"/>
                <a:cs typeface="Arial"/>
                <a:sym typeface="Arial"/>
              </a:rPr>
              <a:t>Biblical Archaeology Review 21:3, May/June 1995</a:t>
            </a:r>
            <a:endParaRPr b="0" sz="1800" strike="noStrike">
              <a:latin typeface="Arial"/>
              <a:ea typeface="Arial"/>
              <a:cs typeface="Arial"/>
              <a:sym typeface="Arial"/>
            </a:endParaRPr>
          </a:p>
          <a:p>
            <a:pPr indent="0" lvl="0" marL="0" marR="0" rtl="0" algn="ctr">
              <a:lnSpc>
                <a:spcPct val="100000"/>
              </a:lnSpc>
              <a:spcBef>
                <a:spcPts val="0"/>
              </a:spcBef>
              <a:spcAft>
                <a:spcPts val="0"/>
              </a:spcAft>
              <a:buNone/>
            </a:pPr>
            <a:r>
              <a:rPr b="0" lang="en-US" sz="1800" strike="noStrike">
                <a:solidFill>
                  <a:srgbClr val="CC5E28"/>
                </a:solidFill>
                <a:latin typeface="Arial"/>
                <a:ea typeface="Arial"/>
                <a:cs typeface="Arial"/>
                <a:sym typeface="Arial"/>
              </a:rPr>
              <a:t>Did the Ark Stop at Elephantine?</a:t>
            </a:r>
            <a:endParaRPr b="0" sz="1800" strike="noStrike">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5" name="Shape 255"/>
        <p:cNvGrpSpPr/>
        <p:nvPr/>
      </p:nvGrpSpPr>
      <p:grpSpPr>
        <a:xfrm>
          <a:off x="0" y="0"/>
          <a:ext cx="0" cy="0"/>
          <a:chOff x="0" y="0"/>
          <a:chExt cx="0" cy="0"/>
        </a:xfrm>
      </p:grpSpPr>
      <p:sp>
        <p:nvSpPr>
          <p:cNvPr id="256" name="Google Shape;256;p46"/>
          <p:cNvSpPr txBox="1"/>
          <p:nvPr>
            <p:ph type="title"/>
          </p:nvPr>
        </p:nvSpPr>
        <p:spPr>
          <a:xfrm>
            <a:off x="448962" y="165640"/>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rgbClr val="046380"/>
              </a:buClr>
              <a:buSzPts val="4400"/>
              <a:buFont typeface="Book Antiqua"/>
              <a:buNone/>
            </a:pPr>
            <a:r>
              <a:rPr b="1" lang="en-US" sz="4400">
                <a:solidFill>
                  <a:srgbClr val="046380"/>
                </a:solidFill>
              </a:rPr>
              <a:t>Pharaoh Shoshenq (Shishak) Takes Solomon’s Gold</a:t>
            </a:r>
            <a:endParaRPr b="1" sz="4400">
              <a:solidFill>
                <a:srgbClr val="046380"/>
              </a:solidFill>
              <a:latin typeface="Book Antiqua"/>
              <a:ea typeface="Book Antiqua"/>
              <a:cs typeface="Book Antiqua"/>
              <a:sym typeface="Book Antiqua"/>
            </a:endParaRPr>
          </a:p>
        </p:txBody>
      </p:sp>
      <p:sp>
        <p:nvSpPr>
          <p:cNvPr id="257" name="Google Shape;257;p46"/>
          <p:cNvSpPr/>
          <p:nvPr/>
        </p:nvSpPr>
        <p:spPr>
          <a:xfrm>
            <a:off x="448963" y="1528467"/>
            <a:ext cx="4394018" cy="472437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000">
                <a:solidFill>
                  <a:schemeClr val="dk1"/>
                </a:solidFill>
                <a:latin typeface="Book Antiqua"/>
                <a:ea typeface="Book Antiqua"/>
                <a:cs typeface="Book Antiqua"/>
                <a:sym typeface="Book Antiqua"/>
              </a:rPr>
              <a:t>1 Kings 14:25-26</a:t>
            </a:r>
            <a:endParaRPr/>
          </a:p>
          <a:p>
            <a:pPr indent="0" lvl="0" marL="0" marR="0" rtl="0" algn="l">
              <a:spcBef>
                <a:spcPts val="0"/>
              </a:spcBef>
              <a:spcAft>
                <a:spcPts val="0"/>
              </a:spcAft>
              <a:buNone/>
            </a:pPr>
            <a:r>
              <a:t/>
            </a:r>
            <a:endParaRPr b="1" i="1" sz="900">
              <a:solidFill>
                <a:schemeClr val="dk1"/>
              </a:solidFill>
              <a:latin typeface="Book Antiqua"/>
              <a:ea typeface="Book Antiqua"/>
              <a:cs typeface="Book Antiqua"/>
              <a:sym typeface="Book Antiqua"/>
            </a:endParaRPr>
          </a:p>
          <a:p>
            <a:pPr indent="0" lvl="0" marL="0" marR="0" rtl="0" algn="l">
              <a:spcBef>
                <a:spcPts val="0"/>
              </a:spcBef>
              <a:spcAft>
                <a:spcPts val="0"/>
              </a:spcAft>
              <a:buNone/>
            </a:pPr>
            <a:r>
              <a:rPr i="1" lang="en-US" sz="2000">
                <a:solidFill>
                  <a:schemeClr val="dk1"/>
                </a:solidFill>
                <a:latin typeface="Book Antiqua"/>
                <a:ea typeface="Book Antiqua"/>
                <a:cs typeface="Book Antiqua"/>
                <a:sym typeface="Book Antiqua"/>
              </a:rPr>
              <a:t>“In the fifth year of King Rehoboam, </a:t>
            </a:r>
            <a:r>
              <a:rPr b="1" i="1" lang="en-US" sz="2000">
                <a:solidFill>
                  <a:srgbClr val="CC5E28"/>
                </a:solidFill>
                <a:latin typeface="Book Antiqua"/>
                <a:ea typeface="Book Antiqua"/>
                <a:cs typeface="Book Antiqua"/>
                <a:sym typeface="Book Antiqua"/>
              </a:rPr>
              <a:t>Shishak king of Egypt </a:t>
            </a:r>
            <a:r>
              <a:rPr i="1" lang="en-US" sz="2000">
                <a:solidFill>
                  <a:schemeClr val="dk1"/>
                </a:solidFill>
                <a:latin typeface="Book Antiqua"/>
                <a:ea typeface="Book Antiqua"/>
                <a:cs typeface="Book Antiqua"/>
                <a:sym typeface="Book Antiqua"/>
              </a:rPr>
              <a:t>attacked Jerusalem. He carried off the treasures of the temple of the </a:t>
            </a:r>
            <a:r>
              <a:rPr i="1" lang="en-US" sz="2000" cap="small">
                <a:solidFill>
                  <a:schemeClr val="dk1"/>
                </a:solidFill>
                <a:latin typeface="Book Antiqua"/>
                <a:ea typeface="Book Antiqua"/>
                <a:cs typeface="Book Antiqua"/>
                <a:sym typeface="Book Antiqua"/>
              </a:rPr>
              <a:t>Lord</a:t>
            </a:r>
            <a:r>
              <a:rPr i="1" lang="en-US" sz="2000">
                <a:solidFill>
                  <a:schemeClr val="dk1"/>
                </a:solidFill>
                <a:latin typeface="Book Antiqua"/>
                <a:ea typeface="Book Antiqua"/>
                <a:cs typeface="Book Antiqua"/>
                <a:sym typeface="Book Antiqua"/>
              </a:rPr>
              <a:t> and the treasures of the royal palace. </a:t>
            </a:r>
            <a:r>
              <a:rPr b="1" i="1" lang="en-US" sz="2000">
                <a:solidFill>
                  <a:srgbClr val="CC5E28"/>
                </a:solidFill>
                <a:latin typeface="Book Antiqua"/>
                <a:ea typeface="Book Antiqua"/>
                <a:cs typeface="Book Antiqua"/>
                <a:sym typeface="Book Antiqua"/>
              </a:rPr>
              <a:t>He took everything, including all the gold shields Solomon had made</a:t>
            </a:r>
            <a:r>
              <a:rPr i="1" lang="en-US" sz="2000">
                <a:solidFill>
                  <a:schemeClr val="dk1"/>
                </a:solidFill>
                <a:latin typeface="Book Antiqua"/>
                <a:ea typeface="Book Antiqua"/>
                <a:cs typeface="Book Antiqua"/>
                <a:sym typeface="Book Antiqua"/>
              </a:rPr>
              <a:t>.”</a:t>
            </a:r>
            <a:endParaRPr/>
          </a:p>
          <a:p>
            <a:pPr indent="0" lvl="0" marL="0" marR="0" rtl="0" algn="l">
              <a:spcBef>
                <a:spcPts val="0"/>
              </a:spcBef>
              <a:spcAft>
                <a:spcPts val="0"/>
              </a:spcAft>
              <a:buNone/>
            </a:pPr>
            <a:r>
              <a:t/>
            </a:r>
            <a:endParaRPr i="1" sz="2000">
              <a:solidFill>
                <a:schemeClr val="dk1"/>
              </a:solidFill>
              <a:latin typeface="Book Antiqua"/>
              <a:ea typeface="Book Antiqua"/>
              <a:cs typeface="Book Antiqua"/>
              <a:sym typeface="Book Antiqua"/>
            </a:endParaRPr>
          </a:p>
          <a:p>
            <a:pPr indent="0" lvl="0" marL="0" marR="0" rtl="0" algn="l">
              <a:spcBef>
                <a:spcPts val="0"/>
              </a:spcBef>
              <a:spcAft>
                <a:spcPts val="0"/>
              </a:spcAft>
              <a:buNone/>
            </a:pPr>
            <a:r>
              <a:rPr lang="en-US" sz="1600">
                <a:solidFill>
                  <a:schemeClr val="dk1"/>
                </a:solidFill>
                <a:latin typeface="Book Antiqua"/>
                <a:ea typeface="Book Antiqua"/>
                <a:cs typeface="Book Antiqua"/>
                <a:sym typeface="Book Antiqua"/>
              </a:rPr>
              <a:t>On returning to Egypt, he had the victory stela above carved on a wall in the Temple of Amun at Karnak. The existence of a system of defenses during, or somewhat after, the reign of David—and well away from the capital in Jerusalem—indicates the presence of an Israelite nation in the mid-tenth century B.C.E.</a:t>
            </a:r>
            <a:endParaRPr b="1" sz="1800">
              <a:solidFill>
                <a:schemeClr val="dk1"/>
              </a:solidFill>
              <a:latin typeface="Book Antiqua"/>
              <a:ea typeface="Book Antiqua"/>
              <a:cs typeface="Book Antiqua"/>
              <a:sym typeface="Book Antiqua"/>
            </a:endParaRPr>
          </a:p>
        </p:txBody>
      </p:sp>
      <p:sp>
        <p:nvSpPr>
          <p:cNvPr id="258" name="Google Shape;258;p46"/>
          <p:cNvSpPr txBox="1"/>
          <p:nvPr/>
        </p:nvSpPr>
        <p:spPr>
          <a:xfrm>
            <a:off x="2581526" y="6246286"/>
            <a:ext cx="3964471" cy="52322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400">
                <a:solidFill>
                  <a:schemeClr val="dk1"/>
                </a:solidFill>
                <a:latin typeface="Book Antiqua"/>
                <a:ea typeface="Book Antiqua"/>
                <a:cs typeface="Book Antiqua"/>
                <a:sym typeface="Book Antiqua"/>
              </a:rPr>
              <a:t>Bible Review 11:6, December 1995</a:t>
            </a:r>
            <a:endParaRPr/>
          </a:p>
          <a:p>
            <a:pPr indent="0" lvl="0" marL="0" marR="0" rtl="0" algn="ctr">
              <a:spcBef>
                <a:spcPts val="0"/>
              </a:spcBef>
              <a:spcAft>
                <a:spcPts val="0"/>
              </a:spcAft>
              <a:buNone/>
            </a:pPr>
            <a:r>
              <a:rPr lang="en-US" sz="1400">
                <a:solidFill>
                  <a:srgbClr val="CC5E28"/>
                </a:solidFill>
                <a:latin typeface="Book Antiqua"/>
                <a:ea typeface="Book Antiqua"/>
                <a:cs typeface="Book Antiqua"/>
                <a:sym typeface="Book Antiqua"/>
              </a:rPr>
              <a:t>Erasing History</a:t>
            </a:r>
            <a:endParaRPr sz="1400">
              <a:solidFill>
                <a:srgbClr val="CC5E28"/>
              </a:solidFill>
              <a:latin typeface="Book Antiqua"/>
              <a:ea typeface="Book Antiqua"/>
              <a:cs typeface="Book Antiqua"/>
              <a:sym typeface="Book Antiqua"/>
            </a:endParaRPr>
          </a:p>
        </p:txBody>
      </p:sp>
      <p:pic>
        <p:nvPicPr>
          <p:cNvPr id="259" name="Google Shape;259;p46"/>
          <p:cNvPicPr preferRelativeResize="0"/>
          <p:nvPr/>
        </p:nvPicPr>
        <p:blipFill rotWithShape="1">
          <a:blip r:embed="rId3">
            <a:alphaModFix/>
          </a:blip>
          <a:srcRect b="0" l="0" r="0" t="0"/>
          <a:stretch/>
        </p:blipFill>
        <p:spPr>
          <a:xfrm>
            <a:off x="4917665" y="1528467"/>
            <a:ext cx="3760897" cy="4630628"/>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8" name="Shape 588"/>
        <p:cNvGrpSpPr/>
        <p:nvPr/>
      </p:nvGrpSpPr>
      <p:grpSpPr>
        <a:xfrm>
          <a:off x="0" y="0"/>
          <a:ext cx="0" cy="0"/>
          <a:chOff x="0" y="0"/>
          <a:chExt cx="0" cy="0"/>
        </a:xfrm>
      </p:grpSpPr>
      <p:sp>
        <p:nvSpPr>
          <p:cNvPr id="589" name="Google Shape;589;p82"/>
          <p:cNvSpPr/>
          <p:nvPr/>
        </p:nvSpPr>
        <p:spPr>
          <a:xfrm>
            <a:off x="196560" y="390960"/>
            <a:ext cx="8946600" cy="1142400"/>
          </a:xfrm>
          <a:prstGeom prst="rect">
            <a:avLst/>
          </a:prstGeom>
          <a:noFill/>
          <a:ln>
            <a:noFill/>
          </a:ln>
        </p:spPr>
        <p:txBody>
          <a:bodyPr anchorCtr="0" anchor="ctr" bIns="45000" lIns="90000" spcFirstLastPara="1" rIns="90000" wrap="square" tIns="45000">
            <a:noAutofit/>
          </a:bodyPr>
          <a:lstStyle/>
          <a:p>
            <a:pPr indent="0" lvl="0" marL="0" marR="0" rtl="0" algn="ctr">
              <a:spcBef>
                <a:spcPts val="0"/>
              </a:spcBef>
              <a:spcAft>
                <a:spcPts val="0"/>
              </a:spcAft>
              <a:buNone/>
            </a:pPr>
            <a:r>
              <a:rPr b="1" lang="en-US" sz="4400" strike="noStrike">
                <a:solidFill>
                  <a:srgbClr val="046380"/>
                </a:solidFill>
                <a:latin typeface="Arial"/>
                <a:ea typeface="Arial"/>
                <a:cs typeface="Arial"/>
                <a:sym typeface="Arial"/>
              </a:rPr>
              <a:t>Al- Yahudu Tablets</a:t>
            </a:r>
            <a:endParaRPr b="0" sz="4400" strike="noStrike">
              <a:latin typeface="Arial"/>
              <a:ea typeface="Arial"/>
              <a:cs typeface="Arial"/>
              <a:sym typeface="Arial"/>
            </a:endParaRPr>
          </a:p>
          <a:p>
            <a:pPr indent="0" lvl="0" marL="0" marR="0" rtl="0" algn="ctr">
              <a:lnSpc>
                <a:spcPct val="100000"/>
              </a:lnSpc>
              <a:spcBef>
                <a:spcPts val="0"/>
              </a:spcBef>
              <a:spcAft>
                <a:spcPts val="0"/>
              </a:spcAft>
              <a:buNone/>
            </a:pPr>
            <a:r>
              <a:rPr b="1" lang="en-US" sz="4400" strike="noStrike">
                <a:solidFill>
                  <a:srgbClr val="046380"/>
                </a:solidFill>
                <a:latin typeface="Arial"/>
                <a:ea typeface="Arial"/>
                <a:cs typeface="Arial"/>
                <a:sym typeface="Arial"/>
              </a:rPr>
              <a:t>Documents of Exiled Judeans in Babylonia</a:t>
            </a:r>
            <a:endParaRPr b="0" sz="4400" strike="noStrike">
              <a:latin typeface="Arial"/>
              <a:ea typeface="Arial"/>
              <a:cs typeface="Arial"/>
              <a:sym typeface="Arial"/>
            </a:endParaRPr>
          </a:p>
        </p:txBody>
      </p:sp>
      <p:sp>
        <p:nvSpPr>
          <p:cNvPr id="590" name="Google Shape;590;p82"/>
          <p:cNvSpPr/>
          <p:nvPr/>
        </p:nvSpPr>
        <p:spPr>
          <a:xfrm flipH="1">
            <a:off x="3760542" y="3155760"/>
            <a:ext cx="1870938" cy="433458"/>
          </a:xfrm>
          <a:custGeom>
            <a:rect b="b" l="l" r="r" t="t"/>
            <a:pathLst>
              <a:path extrusionOk="0" h="21600" w="21600">
                <a:moveTo>
                  <a:pt x="0" y="0"/>
                </a:moveTo>
                <a:lnTo>
                  <a:pt x="21600" y="21600"/>
                </a:lnTo>
              </a:path>
            </a:pathLst>
          </a:custGeom>
          <a:noFill/>
          <a:ln cap="flat" cmpd="sng" w="38150">
            <a:solidFill>
              <a:srgbClr val="FF0000"/>
            </a:solidFill>
            <a:prstDash val="solid"/>
            <a:round/>
            <a:headEnd len="sm" w="sm" type="none"/>
            <a:tailEnd len="med" w="med" type="stealth"/>
          </a:ln>
          <a:effectLst>
            <a:outerShdw dir="5400000" dist="12600">
              <a:srgbClr val="000000">
                <a:alpha val="14900"/>
              </a:srgbClr>
            </a:outerShdw>
          </a:effectLst>
        </p:spPr>
      </p:sp>
      <p:pic>
        <p:nvPicPr>
          <p:cNvPr id="591" name="Google Shape;591;p82"/>
          <p:cNvPicPr preferRelativeResize="0"/>
          <p:nvPr/>
        </p:nvPicPr>
        <p:blipFill rotWithShape="1">
          <a:blip r:embed="rId3">
            <a:alphaModFix/>
          </a:blip>
          <a:srcRect b="0" l="0" r="0" t="0"/>
          <a:stretch/>
        </p:blipFill>
        <p:spPr>
          <a:xfrm>
            <a:off x="345600" y="2035440"/>
            <a:ext cx="5506560" cy="3633840"/>
          </a:xfrm>
          <a:prstGeom prst="rect">
            <a:avLst/>
          </a:prstGeom>
          <a:noFill/>
          <a:ln>
            <a:noFill/>
          </a:ln>
        </p:spPr>
      </p:pic>
      <p:sp>
        <p:nvSpPr>
          <p:cNvPr id="592" name="Google Shape;592;p82"/>
          <p:cNvSpPr/>
          <p:nvPr/>
        </p:nvSpPr>
        <p:spPr>
          <a:xfrm>
            <a:off x="399960" y="5762880"/>
            <a:ext cx="8286900" cy="14610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b="0" lang="en-US" sz="1800" strike="noStrike">
                <a:solidFill>
                  <a:srgbClr val="000000"/>
                </a:solidFill>
                <a:latin typeface="Arial"/>
                <a:ea typeface="Arial"/>
                <a:cs typeface="Arial"/>
                <a:sym typeface="Arial"/>
              </a:rPr>
              <a:t>This promissory note from Al-Yahudu, also known as Judahtown, in Babylonia is inscribed with a Yahwistic name, Shelemyah, in paleo-Hebrew script. The exiles continued to use Hebrew for generations despite being displaced.</a:t>
            </a:r>
            <a:endParaRPr b="0" sz="1800" strike="noStrike">
              <a:latin typeface="Arial"/>
              <a:ea typeface="Arial"/>
              <a:cs typeface="Arial"/>
              <a:sym typeface="Arial"/>
            </a:endParaRPr>
          </a:p>
        </p:txBody>
      </p:sp>
      <p:sp>
        <p:nvSpPr>
          <p:cNvPr id="593" name="Google Shape;593;p82"/>
          <p:cNvSpPr txBox="1"/>
          <p:nvPr/>
        </p:nvSpPr>
        <p:spPr>
          <a:xfrm>
            <a:off x="5852160" y="3108960"/>
            <a:ext cx="2651700" cy="1416900"/>
          </a:xfrm>
          <a:prstGeom prst="rect">
            <a:avLst/>
          </a:prstGeom>
          <a:noFill/>
          <a:ln>
            <a:noFill/>
          </a:ln>
        </p:spPr>
        <p:txBody>
          <a:bodyPr anchorCtr="0" anchor="t" bIns="45000" lIns="90000" spcFirstLastPara="1" rIns="90000" wrap="square" tIns="45000">
            <a:noAutofit/>
          </a:bodyPr>
          <a:lstStyle/>
          <a:p>
            <a:pPr indent="0" lvl="0" marL="0" marR="0" rtl="0" algn="ctr">
              <a:lnSpc>
                <a:spcPct val="100000"/>
              </a:lnSpc>
              <a:spcBef>
                <a:spcPts val="0"/>
              </a:spcBef>
              <a:spcAft>
                <a:spcPts val="0"/>
              </a:spcAft>
              <a:buNone/>
            </a:pPr>
            <a:r>
              <a:rPr b="0" lang="en-US" sz="1800" strike="noStrike">
                <a:solidFill>
                  <a:srgbClr val="000000"/>
                </a:solidFill>
                <a:latin typeface="Arial"/>
                <a:ea typeface="Arial"/>
                <a:cs typeface="Arial"/>
                <a:sym typeface="Arial"/>
              </a:rPr>
              <a:t>Biblical Archaeology Review 43:1, January/February 2017</a:t>
            </a:r>
            <a:endParaRPr b="0" sz="1800" strike="noStrike">
              <a:latin typeface="Arial"/>
              <a:ea typeface="Arial"/>
              <a:cs typeface="Arial"/>
              <a:sym typeface="Arial"/>
            </a:endParaRPr>
          </a:p>
          <a:p>
            <a:pPr indent="0" lvl="0" marL="0" marR="0" rtl="0" algn="ctr">
              <a:lnSpc>
                <a:spcPct val="100000"/>
              </a:lnSpc>
              <a:spcBef>
                <a:spcPts val="0"/>
              </a:spcBef>
              <a:spcAft>
                <a:spcPts val="0"/>
              </a:spcAft>
              <a:buNone/>
            </a:pPr>
            <a:r>
              <a:rPr b="0" lang="en-US" sz="1800" strike="noStrike">
                <a:solidFill>
                  <a:srgbClr val="CC5E28"/>
                </a:solidFill>
                <a:latin typeface="Arial"/>
                <a:ea typeface="Arial"/>
                <a:cs typeface="Arial"/>
                <a:sym typeface="Arial"/>
              </a:rPr>
              <a:t>How Hebrew Became a Holy Language</a:t>
            </a:r>
            <a:endParaRPr b="0" sz="1800" strike="noStrike">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3" name="Shape 263"/>
        <p:cNvGrpSpPr/>
        <p:nvPr/>
      </p:nvGrpSpPr>
      <p:grpSpPr>
        <a:xfrm>
          <a:off x="0" y="0"/>
          <a:ext cx="0" cy="0"/>
          <a:chOff x="0" y="0"/>
          <a:chExt cx="0" cy="0"/>
        </a:xfrm>
      </p:grpSpPr>
      <p:sp>
        <p:nvSpPr>
          <p:cNvPr id="264" name="Google Shape;264;p47"/>
          <p:cNvSpPr txBox="1"/>
          <p:nvPr>
            <p:ph idx="1" type="body"/>
          </p:nvPr>
        </p:nvSpPr>
        <p:spPr>
          <a:xfrm>
            <a:off x="530865" y="1613599"/>
            <a:ext cx="6110653" cy="184886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800"/>
              <a:buNone/>
            </a:pPr>
            <a:r>
              <a:rPr lang="en-US" sz="1800"/>
              <a:t>Gifts to the gods recorded by King Osorkon I of Egypt in 921 B.C. include an astonishing 383 tons of gold and silver. This fragment from a pillar in a temple at Bubastis,  shows itemized lists of gifts to each god and goddess of Egypt.  </a:t>
            </a:r>
            <a:endParaRPr sz="1800"/>
          </a:p>
        </p:txBody>
      </p:sp>
      <p:sp>
        <p:nvSpPr>
          <p:cNvPr id="265" name="Google Shape;265;p47"/>
          <p:cNvSpPr txBox="1"/>
          <p:nvPr>
            <p:ph type="title"/>
          </p:nvPr>
        </p:nvSpPr>
        <p:spPr>
          <a:xfrm>
            <a:off x="246185" y="496569"/>
            <a:ext cx="8623605" cy="105425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rgbClr val="046380"/>
              </a:buClr>
              <a:buSzPts val="4000"/>
              <a:buFont typeface="Book Antiqua"/>
              <a:buNone/>
            </a:pPr>
            <a:r>
              <a:rPr b="1" lang="en-US" sz="4000">
                <a:solidFill>
                  <a:srgbClr val="046380"/>
                </a:solidFill>
              </a:rPr>
              <a:t>Shoshenq’s Son Records </a:t>
            </a:r>
            <a:br>
              <a:rPr b="1" lang="en-US" sz="4000">
                <a:solidFill>
                  <a:srgbClr val="046380"/>
                </a:solidFill>
              </a:rPr>
            </a:br>
            <a:r>
              <a:rPr b="1" lang="en-US" sz="4000">
                <a:solidFill>
                  <a:srgbClr val="046380"/>
                </a:solidFill>
              </a:rPr>
              <a:t>Gifts to the Gods</a:t>
            </a:r>
            <a:endParaRPr b="1" sz="4000">
              <a:solidFill>
                <a:srgbClr val="046380"/>
              </a:solidFill>
            </a:endParaRPr>
          </a:p>
        </p:txBody>
      </p:sp>
      <p:pic>
        <p:nvPicPr>
          <p:cNvPr id="266" name="Google Shape;266;p47"/>
          <p:cNvPicPr preferRelativeResize="0"/>
          <p:nvPr/>
        </p:nvPicPr>
        <p:blipFill rotWithShape="1">
          <a:blip r:embed="rId3">
            <a:alphaModFix/>
          </a:blip>
          <a:srcRect b="0" l="0" r="0" t="0"/>
          <a:stretch/>
        </p:blipFill>
        <p:spPr>
          <a:xfrm>
            <a:off x="4685808" y="3769215"/>
            <a:ext cx="3911419" cy="2138052"/>
          </a:xfrm>
          <a:prstGeom prst="rect">
            <a:avLst/>
          </a:prstGeom>
          <a:noFill/>
          <a:ln>
            <a:noFill/>
          </a:ln>
        </p:spPr>
      </p:pic>
      <p:pic>
        <p:nvPicPr>
          <p:cNvPr id="267" name="Google Shape;267;p47"/>
          <p:cNvPicPr preferRelativeResize="0"/>
          <p:nvPr/>
        </p:nvPicPr>
        <p:blipFill rotWithShape="1">
          <a:blip r:embed="rId4">
            <a:alphaModFix/>
          </a:blip>
          <a:srcRect b="0" l="0" r="0" t="0"/>
          <a:stretch/>
        </p:blipFill>
        <p:spPr>
          <a:xfrm>
            <a:off x="7030167" y="1613599"/>
            <a:ext cx="1629814" cy="2051002"/>
          </a:xfrm>
          <a:prstGeom prst="rect">
            <a:avLst/>
          </a:prstGeom>
          <a:noFill/>
          <a:ln>
            <a:noFill/>
          </a:ln>
        </p:spPr>
      </p:pic>
      <p:sp>
        <p:nvSpPr>
          <p:cNvPr id="268" name="Google Shape;268;p47"/>
          <p:cNvSpPr/>
          <p:nvPr/>
        </p:nvSpPr>
        <p:spPr>
          <a:xfrm>
            <a:off x="530865" y="3166660"/>
            <a:ext cx="3903784" cy="313932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Book Antiqua"/>
                <a:ea typeface="Book Antiqua"/>
                <a:cs typeface="Book Antiqua"/>
                <a:sym typeface="Book Antiqua"/>
              </a:rPr>
              <a:t>The hieroglyphs indicate numbers—part of the tally of this vast gold treasure. Each upside down “U” stands for 10; each curl above them stands for 100. The “tadpoles” or “bird-shaped” figures at the bottom of the second column and at the top of the last column on the right represent 100,000 each, and the people with upraised arms are each symbols for 1,000,000.</a:t>
            </a:r>
            <a:endParaRPr/>
          </a:p>
        </p:txBody>
      </p:sp>
      <p:sp>
        <p:nvSpPr>
          <p:cNvPr id="269" name="Google Shape;269;p47"/>
          <p:cNvSpPr txBox="1"/>
          <p:nvPr/>
        </p:nvSpPr>
        <p:spPr>
          <a:xfrm>
            <a:off x="1649507" y="6111393"/>
            <a:ext cx="6947722" cy="52322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400">
                <a:solidFill>
                  <a:schemeClr val="dk1"/>
                </a:solidFill>
                <a:latin typeface="Book Antiqua"/>
                <a:ea typeface="Book Antiqua"/>
                <a:cs typeface="Book Antiqua"/>
                <a:sym typeface="Book Antiqua"/>
              </a:rPr>
              <a:t>Biblical Archaeology Review 15:3, May/June 1989</a:t>
            </a:r>
            <a:endParaRPr/>
          </a:p>
          <a:p>
            <a:pPr indent="0" lvl="0" marL="0" marR="0" rtl="0" algn="ctr">
              <a:spcBef>
                <a:spcPts val="0"/>
              </a:spcBef>
              <a:spcAft>
                <a:spcPts val="0"/>
              </a:spcAft>
              <a:buNone/>
            </a:pPr>
            <a:r>
              <a:rPr lang="en-US" sz="1400">
                <a:solidFill>
                  <a:srgbClr val="CC5E28"/>
                </a:solidFill>
                <a:latin typeface="Book Antiqua"/>
                <a:ea typeface="Book Antiqua"/>
                <a:cs typeface="Book Antiqua"/>
                <a:sym typeface="Book Antiqua"/>
              </a:rPr>
              <a:t>Does the Bible Exaggerate King Solomon’s Golden Wealth?</a:t>
            </a:r>
            <a:endParaRPr sz="1400">
              <a:solidFill>
                <a:srgbClr val="CC5E28"/>
              </a:solidFill>
              <a:latin typeface="Book Antiqua"/>
              <a:ea typeface="Book Antiqua"/>
              <a:cs typeface="Book Antiqua"/>
              <a:sym typeface="Book Antiqua"/>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3" name="Shape 273"/>
        <p:cNvGrpSpPr/>
        <p:nvPr/>
      </p:nvGrpSpPr>
      <p:grpSpPr>
        <a:xfrm>
          <a:off x="0" y="0"/>
          <a:ext cx="0" cy="0"/>
          <a:chOff x="0" y="0"/>
          <a:chExt cx="0" cy="0"/>
        </a:xfrm>
      </p:grpSpPr>
      <p:sp>
        <p:nvSpPr>
          <p:cNvPr id="274" name="Google Shape;274;p48"/>
          <p:cNvSpPr txBox="1"/>
          <p:nvPr>
            <p:ph idx="1" type="body"/>
          </p:nvPr>
        </p:nvSpPr>
        <p:spPr>
          <a:xfrm>
            <a:off x="475494" y="1272628"/>
            <a:ext cx="4105299" cy="387781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700"/>
              <a:buNone/>
            </a:pPr>
            <a:r>
              <a:rPr b="1" lang="en-US" sz="1700">
                <a:solidFill>
                  <a:srgbClr val="CC5E28"/>
                </a:solidFill>
              </a:rPr>
              <a:t>Dating to about 925 B.C.E. and recovered at Megiddo</a:t>
            </a:r>
            <a:r>
              <a:rPr lang="en-US" sz="1700"/>
              <a:t>, this 15-inch stone fragment reads, “Bright is the form of the [sun-god] Re” and “Amun’s beloved, Shishak [I].” As 1 Kings 14:25–26 records, Shishak “marched against Jerusalem and carried off the treasure of the house of the Lord and the treasures of the royal palace.” According to an inscription at Karnak, in Upper Egypt, the Pharaoh then turned north, conquering several cities; </a:t>
            </a:r>
            <a:r>
              <a:rPr b="1" lang="en-US" sz="1700">
                <a:solidFill>
                  <a:srgbClr val="CC5E28"/>
                </a:solidFill>
              </a:rPr>
              <a:t>this stele and the Karnak inscription indicate that Megiddo (Armageddon) was one of them</a:t>
            </a:r>
            <a:r>
              <a:rPr lang="en-US" sz="1700"/>
              <a:t>, although it may have surrendered without a fight. If he had destroyed this city, he probably would not have erected a victory stele at the site.</a:t>
            </a:r>
            <a:endParaRPr/>
          </a:p>
        </p:txBody>
      </p:sp>
      <p:sp>
        <p:nvSpPr>
          <p:cNvPr id="275" name="Google Shape;275;p48"/>
          <p:cNvSpPr txBox="1"/>
          <p:nvPr>
            <p:ph type="title"/>
          </p:nvPr>
        </p:nvSpPr>
        <p:spPr>
          <a:xfrm>
            <a:off x="699247" y="209671"/>
            <a:ext cx="7756263" cy="105425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rgbClr val="046380"/>
              </a:buClr>
              <a:buSzPts val="4400"/>
              <a:buFont typeface="Book Antiqua"/>
              <a:buNone/>
            </a:pPr>
            <a:r>
              <a:rPr b="1" lang="en-US" sz="4400">
                <a:solidFill>
                  <a:srgbClr val="046380"/>
                </a:solidFill>
              </a:rPr>
              <a:t>Pharaoh Shishak’s Stele</a:t>
            </a:r>
            <a:endParaRPr b="1" sz="4400">
              <a:solidFill>
                <a:srgbClr val="046380"/>
              </a:solidFill>
            </a:endParaRPr>
          </a:p>
        </p:txBody>
      </p:sp>
      <p:pic>
        <p:nvPicPr>
          <p:cNvPr id="276" name="Google Shape;276;p48"/>
          <p:cNvPicPr preferRelativeResize="0"/>
          <p:nvPr/>
        </p:nvPicPr>
        <p:blipFill rotWithShape="1">
          <a:blip r:embed="rId3">
            <a:alphaModFix/>
          </a:blip>
          <a:srcRect b="0" l="0" r="0" t="0"/>
          <a:stretch/>
        </p:blipFill>
        <p:spPr>
          <a:xfrm>
            <a:off x="4888523" y="1789004"/>
            <a:ext cx="1776046" cy="1927660"/>
          </a:xfrm>
          <a:prstGeom prst="rect">
            <a:avLst/>
          </a:prstGeom>
          <a:noFill/>
          <a:ln>
            <a:noFill/>
          </a:ln>
        </p:spPr>
      </p:pic>
      <p:pic>
        <p:nvPicPr>
          <p:cNvPr id="277" name="Google Shape;277;p48"/>
          <p:cNvPicPr preferRelativeResize="0"/>
          <p:nvPr/>
        </p:nvPicPr>
        <p:blipFill rotWithShape="1">
          <a:blip r:embed="rId4">
            <a:alphaModFix/>
          </a:blip>
          <a:srcRect b="0" l="0" r="0" t="0"/>
          <a:stretch/>
        </p:blipFill>
        <p:spPr>
          <a:xfrm>
            <a:off x="4888523" y="3857985"/>
            <a:ext cx="1779511" cy="1924560"/>
          </a:xfrm>
          <a:prstGeom prst="rect">
            <a:avLst/>
          </a:prstGeom>
          <a:noFill/>
          <a:ln>
            <a:noFill/>
          </a:ln>
        </p:spPr>
      </p:pic>
      <p:pic>
        <p:nvPicPr>
          <p:cNvPr id="278" name="Google Shape;278;p48"/>
          <p:cNvPicPr preferRelativeResize="0"/>
          <p:nvPr/>
        </p:nvPicPr>
        <p:blipFill rotWithShape="1">
          <a:blip r:embed="rId5">
            <a:alphaModFix/>
          </a:blip>
          <a:srcRect b="0" l="0" r="0" t="0"/>
          <a:stretch/>
        </p:blipFill>
        <p:spPr>
          <a:xfrm>
            <a:off x="6831623" y="1778628"/>
            <a:ext cx="2062019" cy="4003918"/>
          </a:xfrm>
          <a:prstGeom prst="rect">
            <a:avLst/>
          </a:prstGeom>
          <a:noFill/>
          <a:ln>
            <a:noFill/>
          </a:ln>
        </p:spPr>
      </p:pic>
      <p:sp>
        <p:nvSpPr>
          <p:cNvPr id="279" name="Google Shape;279;p48"/>
          <p:cNvSpPr txBox="1"/>
          <p:nvPr/>
        </p:nvSpPr>
        <p:spPr>
          <a:xfrm>
            <a:off x="1269455" y="5954932"/>
            <a:ext cx="6622676" cy="46166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200">
                <a:solidFill>
                  <a:schemeClr val="dk1"/>
                </a:solidFill>
                <a:latin typeface="Book Antiqua"/>
                <a:ea typeface="Book Antiqua"/>
                <a:cs typeface="Book Antiqua"/>
                <a:sym typeface="Book Antiqua"/>
              </a:rPr>
              <a:t>Biblical Archaeology Review 20:1, January/February 1994</a:t>
            </a:r>
            <a:endParaRPr/>
          </a:p>
          <a:p>
            <a:pPr indent="0" lvl="0" marL="0" marR="0" rtl="0" algn="ctr">
              <a:spcBef>
                <a:spcPts val="0"/>
              </a:spcBef>
              <a:spcAft>
                <a:spcPts val="0"/>
              </a:spcAft>
              <a:buNone/>
            </a:pPr>
            <a:r>
              <a:rPr lang="en-US" sz="1200">
                <a:solidFill>
                  <a:srgbClr val="CC5E28"/>
                </a:solidFill>
                <a:latin typeface="Book Antiqua"/>
                <a:ea typeface="Book Antiqua"/>
                <a:cs typeface="Book Antiqua"/>
                <a:sym typeface="Book Antiqua"/>
              </a:rPr>
              <a:t>Back to Megiddo</a:t>
            </a:r>
            <a:endParaRPr sz="1200">
              <a:solidFill>
                <a:srgbClr val="CC5E28"/>
              </a:solidFill>
              <a:latin typeface="Book Antiqua"/>
              <a:ea typeface="Book Antiqua"/>
              <a:cs typeface="Book Antiqua"/>
              <a:sym typeface="Book Antiqua"/>
            </a:endParaRPr>
          </a:p>
        </p:txBody>
      </p:sp>
      <p:sp>
        <p:nvSpPr>
          <p:cNvPr id="280" name="Google Shape;280;p48"/>
          <p:cNvSpPr txBox="1"/>
          <p:nvPr/>
        </p:nvSpPr>
        <p:spPr>
          <a:xfrm>
            <a:off x="1269455" y="6385531"/>
            <a:ext cx="6622676" cy="46166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200">
                <a:solidFill>
                  <a:schemeClr val="dk1"/>
                </a:solidFill>
                <a:latin typeface="Book Antiqua"/>
                <a:ea typeface="Book Antiqua"/>
                <a:cs typeface="Book Antiqua"/>
                <a:sym typeface="Book Antiqua"/>
              </a:rPr>
              <a:t>Biblical Archaeology Review 38:4, July/August 2012</a:t>
            </a:r>
            <a:endParaRPr/>
          </a:p>
          <a:p>
            <a:pPr indent="0" lvl="0" marL="0" marR="0" rtl="0" algn="ctr">
              <a:spcBef>
                <a:spcPts val="0"/>
              </a:spcBef>
              <a:spcAft>
                <a:spcPts val="0"/>
              </a:spcAft>
              <a:buNone/>
            </a:pPr>
            <a:r>
              <a:rPr lang="en-US" sz="1200">
                <a:solidFill>
                  <a:srgbClr val="CC5E28"/>
                </a:solidFill>
                <a:latin typeface="Book Antiqua"/>
                <a:ea typeface="Book Antiqua"/>
                <a:cs typeface="Book Antiqua"/>
                <a:sym typeface="Book Antiqua"/>
              </a:rPr>
              <a:t>Did Pharaoh Sheshonq Attack Jerusalem?</a:t>
            </a:r>
            <a:endParaRPr sz="1200">
              <a:solidFill>
                <a:srgbClr val="CC5E28"/>
              </a:solidFill>
              <a:latin typeface="Book Antiqua"/>
              <a:ea typeface="Book Antiqua"/>
              <a:cs typeface="Book Antiqua"/>
              <a:sym typeface="Book Antiqua"/>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4" name="Shape 284"/>
        <p:cNvGrpSpPr/>
        <p:nvPr/>
      </p:nvGrpSpPr>
      <p:grpSpPr>
        <a:xfrm>
          <a:off x="0" y="0"/>
          <a:ext cx="0" cy="0"/>
          <a:chOff x="0" y="0"/>
          <a:chExt cx="0" cy="0"/>
        </a:xfrm>
      </p:grpSpPr>
      <p:sp>
        <p:nvSpPr>
          <p:cNvPr id="285" name="Google Shape;285;p49"/>
          <p:cNvSpPr txBox="1"/>
          <p:nvPr>
            <p:ph idx="1" type="body"/>
          </p:nvPr>
        </p:nvSpPr>
        <p:spPr>
          <a:xfrm>
            <a:off x="778377" y="1166895"/>
            <a:ext cx="7666374" cy="387781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800"/>
              <a:buNone/>
            </a:pPr>
            <a:r>
              <a:rPr b="1" lang="en-US" sz="1800"/>
              <a:t>1 Kings 15:22</a:t>
            </a:r>
            <a:endParaRPr/>
          </a:p>
          <a:p>
            <a:pPr indent="0" lvl="0" marL="0" rtl="0" algn="l">
              <a:spcBef>
                <a:spcPts val="360"/>
              </a:spcBef>
              <a:spcAft>
                <a:spcPts val="0"/>
              </a:spcAft>
              <a:buSzPts val="1800"/>
              <a:buNone/>
            </a:pPr>
            <a:r>
              <a:rPr i="1" lang="en-US" sz="1800"/>
              <a:t>“Then King Asa issued an order to all Judah—no one was exempt—and they carried away from Ramah the stones and timber Baasha had been using there. With them King Asa built up Geba in Benjamin, and also Mizpah.”</a:t>
            </a:r>
            <a:endParaRPr b="1" i="1" sz="1800"/>
          </a:p>
        </p:txBody>
      </p:sp>
      <p:sp>
        <p:nvSpPr>
          <p:cNvPr id="286" name="Google Shape;286;p49"/>
          <p:cNvSpPr txBox="1"/>
          <p:nvPr>
            <p:ph type="title"/>
          </p:nvPr>
        </p:nvSpPr>
        <p:spPr>
          <a:xfrm>
            <a:off x="733433" y="207911"/>
            <a:ext cx="7756263" cy="105425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rgbClr val="046380"/>
              </a:buClr>
              <a:buSzPts val="4000"/>
              <a:buFont typeface="Book Antiqua"/>
              <a:buNone/>
            </a:pPr>
            <a:r>
              <a:rPr b="1" lang="en-US" sz="4000">
                <a:solidFill>
                  <a:srgbClr val="046380"/>
                </a:solidFill>
              </a:rPr>
              <a:t>King Asa’s Wall</a:t>
            </a:r>
            <a:endParaRPr b="1" sz="4000">
              <a:solidFill>
                <a:srgbClr val="046380"/>
              </a:solidFill>
            </a:endParaRPr>
          </a:p>
        </p:txBody>
      </p:sp>
      <p:sp>
        <p:nvSpPr>
          <p:cNvPr id="287" name="Google Shape;287;p49"/>
          <p:cNvSpPr/>
          <p:nvPr/>
        </p:nvSpPr>
        <p:spPr>
          <a:xfrm>
            <a:off x="823321" y="4474278"/>
            <a:ext cx="7666374" cy="1754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rgbClr val="262626"/>
                </a:solidFill>
                <a:latin typeface="Book Antiqua"/>
                <a:ea typeface="Book Antiqua"/>
                <a:cs typeface="Book Antiqua"/>
                <a:sym typeface="Book Antiqua"/>
              </a:rPr>
              <a:t>A 15-foot-thick wall protected Mizpah during the period of the Divided Monarchy, when the city lay on the border between Israel in the north and Judah in the south. According to the Bible, when King Baasha (906 to 883 B.C.) of Israel invaded Judah, King Asa encouraged the ruler of Damascus to attack Baasha from the north. Baasha fled, leaving behind stones, timber and other supplies that Asa used to fortify Mizpah.</a:t>
            </a:r>
            <a:endParaRPr/>
          </a:p>
        </p:txBody>
      </p:sp>
      <p:pic>
        <p:nvPicPr>
          <p:cNvPr id="288" name="Google Shape;288;p49"/>
          <p:cNvPicPr preferRelativeResize="0"/>
          <p:nvPr/>
        </p:nvPicPr>
        <p:blipFill rotWithShape="1">
          <a:blip r:embed="rId3">
            <a:alphaModFix/>
          </a:blip>
          <a:srcRect b="0" l="0" r="0" t="0"/>
          <a:stretch/>
        </p:blipFill>
        <p:spPr>
          <a:xfrm>
            <a:off x="1553082" y="2537063"/>
            <a:ext cx="2825261" cy="1893744"/>
          </a:xfrm>
          <a:prstGeom prst="rect">
            <a:avLst/>
          </a:prstGeom>
          <a:noFill/>
          <a:ln>
            <a:noFill/>
          </a:ln>
        </p:spPr>
      </p:pic>
      <p:pic>
        <p:nvPicPr>
          <p:cNvPr id="289" name="Google Shape;289;p49"/>
          <p:cNvPicPr preferRelativeResize="0"/>
          <p:nvPr/>
        </p:nvPicPr>
        <p:blipFill rotWithShape="1">
          <a:blip r:embed="rId4">
            <a:alphaModFix/>
          </a:blip>
          <a:srcRect b="0" l="0" r="0" t="0"/>
          <a:stretch/>
        </p:blipFill>
        <p:spPr>
          <a:xfrm>
            <a:off x="4656508" y="2578522"/>
            <a:ext cx="2754435" cy="1852285"/>
          </a:xfrm>
          <a:prstGeom prst="rect">
            <a:avLst/>
          </a:prstGeom>
          <a:noFill/>
          <a:ln>
            <a:noFill/>
          </a:ln>
        </p:spPr>
      </p:pic>
      <p:sp>
        <p:nvSpPr>
          <p:cNvPr id="290" name="Google Shape;290;p49"/>
          <p:cNvSpPr txBox="1"/>
          <p:nvPr/>
        </p:nvSpPr>
        <p:spPr>
          <a:xfrm>
            <a:off x="845793" y="6228604"/>
            <a:ext cx="7621430" cy="52322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400">
                <a:solidFill>
                  <a:schemeClr val="dk1"/>
                </a:solidFill>
                <a:latin typeface="Book Antiqua"/>
                <a:ea typeface="Book Antiqua"/>
                <a:cs typeface="Book Antiqua"/>
                <a:sym typeface="Book Antiqua"/>
              </a:rPr>
              <a:t>Biblical Archaeology Review 23:5, September/October 1997</a:t>
            </a:r>
            <a:endParaRPr/>
          </a:p>
          <a:p>
            <a:pPr indent="0" lvl="0" marL="0" marR="0" rtl="0" algn="ctr">
              <a:spcBef>
                <a:spcPts val="0"/>
              </a:spcBef>
              <a:spcAft>
                <a:spcPts val="0"/>
              </a:spcAft>
              <a:buNone/>
            </a:pPr>
            <a:r>
              <a:rPr lang="en-US" sz="1400">
                <a:solidFill>
                  <a:srgbClr val="CC5E28"/>
                </a:solidFill>
                <a:latin typeface="Book Antiqua"/>
                <a:ea typeface="Book Antiqua"/>
                <a:cs typeface="Book Antiqua"/>
                <a:sym typeface="Book Antiqua"/>
              </a:rPr>
              <a:t>Mizpah: Newly Discovered Stratum Reveals Judah’s Other Capital</a:t>
            </a:r>
            <a:endParaRPr sz="1400">
              <a:solidFill>
                <a:srgbClr val="CC5E28"/>
              </a:solidFill>
              <a:latin typeface="Book Antiqua"/>
              <a:ea typeface="Book Antiqua"/>
              <a:cs typeface="Book Antiqua"/>
              <a:sym typeface="Book Antiqua"/>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5" name="Shape 295"/>
        <p:cNvGrpSpPr/>
        <p:nvPr/>
      </p:nvGrpSpPr>
      <p:grpSpPr>
        <a:xfrm>
          <a:off x="0" y="0"/>
          <a:ext cx="0" cy="0"/>
          <a:chOff x="0" y="0"/>
          <a:chExt cx="0" cy="0"/>
        </a:xfrm>
      </p:grpSpPr>
      <p:sp>
        <p:nvSpPr>
          <p:cNvPr id="296" name="Google Shape;296;p50"/>
          <p:cNvSpPr txBox="1"/>
          <p:nvPr>
            <p:ph type="title"/>
          </p:nvPr>
        </p:nvSpPr>
        <p:spPr>
          <a:xfrm>
            <a:off x="448962" y="165640"/>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rgbClr val="046380"/>
              </a:buClr>
              <a:buSzPts val="4400"/>
              <a:buFont typeface="Book Antiqua"/>
              <a:buNone/>
            </a:pPr>
            <a:r>
              <a:rPr b="1" lang="en-US" sz="4400">
                <a:solidFill>
                  <a:srgbClr val="046380"/>
                </a:solidFill>
                <a:latin typeface="Book Antiqua"/>
                <a:ea typeface="Book Antiqua"/>
                <a:cs typeface="Book Antiqua"/>
                <a:sym typeface="Book Antiqua"/>
              </a:rPr>
              <a:t>King Ahab</a:t>
            </a:r>
            <a:endParaRPr b="1" sz="4400">
              <a:solidFill>
                <a:srgbClr val="046380"/>
              </a:solidFill>
              <a:latin typeface="Book Antiqua"/>
              <a:ea typeface="Book Antiqua"/>
              <a:cs typeface="Book Antiqua"/>
              <a:sym typeface="Book Antiqua"/>
            </a:endParaRPr>
          </a:p>
        </p:txBody>
      </p:sp>
      <p:sp>
        <p:nvSpPr>
          <p:cNvPr id="297" name="Google Shape;297;p50"/>
          <p:cNvSpPr/>
          <p:nvPr/>
        </p:nvSpPr>
        <p:spPr>
          <a:xfrm>
            <a:off x="448962" y="1114338"/>
            <a:ext cx="5712426" cy="614014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800">
                <a:solidFill>
                  <a:schemeClr val="dk1"/>
                </a:solidFill>
                <a:latin typeface="Book Antiqua"/>
                <a:ea typeface="Book Antiqua"/>
                <a:cs typeface="Book Antiqua"/>
                <a:sym typeface="Book Antiqua"/>
              </a:rPr>
              <a:t>1 Kings 20:15</a:t>
            </a:r>
            <a:endParaRPr/>
          </a:p>
          <a:p>
            <a:pPr indent="0" lvl="0" marL="0" marR="0" rtl="0" algn="l">
              <a:spcBef>
                <a:spcPts val="0"/>
              </a:spcBef>
              <a:spcAft>
                <a:spcPts val="0"/>
              </a:spcAft>
              <a:buNone/>
            </a:pPr>
            <a:r>
              <a:t/>
            </a:r>
            <a:endParaRPr b="1" sz="1800">
              <a:solidFill>
                <a:schemeClr val="dk1"/>
              </a:solidFill>
              <a:latin typeface="Book Antiqua"/>
              <a:ea typeface="Book Antiqua"/>
              <a:cs typeface="Book Antiqua"/>
              <a:sym typeface="Book Antiqua"/>
            </a:endParaRPr>
          </a:p>
          <a:p>
            <a:pPr indent="0" lvl="0" marL="0" marR="0" rtl="0" algn="l">
              <a:spcBef>
                <a:spcPts val="0"/>
              </a:spcBef>
              <a:spcAft>
                <a:spcPts val="0"/>
              </a:spcAft>
              <a:buNone/>
            </a:pPr>
            <a:r>
              <a:rPr i="1" lang="en-US" sz="1800">
                <a:solidFill>
                  <a:schemeClr val="dk1"/>
                </a:solidFill>
                <a:latin typeface="Book Antiqua"/>
                <a:ea typeface="Book Antiqua"/>
                <a:cs typeface="Book Antiqua"/>
                <a:sym typeface="Book Antiqua"/>
              </a:rPr>
              <a:t>“So he (</a:t>
            </a:r>
            <a:r>
              <a:rPr b="1" i="1" lang="en-US" sz="1800">
                <a:solidFill>
                  <a:srgbClr val="CC5E28"/>
                </a:solidFill>
                <a:latin typeface="Book Antiqua"/>
                <a:ea typeface="Book Antiqua"/>
                <a:cs typeface="Book Antiqua"/>
                <a:sym typeface="Book Antiqua"/>
              </a:rPr>
              <a:t>Ahab</a:t>
            </a:r>
            <a:r>
              <a:rPr i="1" lang="en-US" sz="1800">
                <a:solidFill>
                  <a:schemeClr val="dk1"/>
                </a:solidFill>
                <a:latin typeface="Book Antiqua"/>
                <a:ea typeface="Book Antiqua"/>
                <a:cs typeface="Book Antiqua"/>
                <a:sym typeface="Book Antiqua"/>
              </a:rPr>
              <a:t>) mustered the aids of the provincial governors, 232 strong, and then he mustered the troop - all </a:t>
            </a:r>
            <a:r>
              <a:rPr b="1" i="1" lang="en-US" sz="1800">
                <a:solidFill>
                  <a:srgbClr val="CC5E28"/>
                </a:solidFill>
                <a:latin typeface="Book Antiqua"/>
                <a:ea typeface="Book Antiqua"/>
                <a:cs typeface="Book Antiqua"/>
                <a:sym typeface="Book Antiqua"/>
              </a:rPr>
              <a:t>the Israelites - 7,000 strong</a:t>
            </a:r>
            <a:r>
              <a:rPr i="1" lang="en-US" sz="1800">
                <a:solidFill>
                  <a:schemeClr val="dk1"/>
                </a:solidFill>
                <a:latin typeface="Book Antiqua"/>
                <a:ea typeface="Book Antiqua"/>
                <a:cs typeface="Book Antiqua"/>
                <a:sym typeface="Book Antiqua"/>
              </a:rPr>
              <a:t>.”</a:t>
            </a:r>
            <a:endParaRPr/>
          </a:p>
          <a:p>
            <a:pPr indent="0" lvl="0" marL="0" marR="0" rtl="0" algn="l">
              <a:spcBef>
                <a:spcPts val="0"/>
              </a:spcBef>
              <a:spcAft>
                <a:spcPts val="0"/>
              </a:spcAft>
              <a:buNone/>
            </a:pPr>
            <a:r>
              <a:t/>
            </a:r>
            <a:endParaRPr sz="1400">
              <a:solidFill>
                <a:schemeClr val="dk1"/>
              </a:solidFill>
              <a:latin typeface="Book Antiqua"/>
              <a:ea typeface="Book Antiqua"/>
              <a:cs typeface="Book Antiqua"/>
              <a:sym typeface="Book Antiqua"/>
            </a:endParaRPr>
          </a:p>
          <a:p>
            <a:pPr indent="0" lvl="0" marL="0" marR="0" rtl="0" algn="l">
              <a:spcBef>
                <a:spcPts val="0"/>
              </a:spcBef>
              <a:spcAft>
                <a:spcPts val="0"/>
              </a:spcAft>
              <a:buNone/>
            </a:pPr>
            <a:r>
              <a:rPr lang="en-US" sz="1500">
                <a:solidFill>
                  <a:schemeClr val="dk1"/>
                </a:solidFill>
                <a:latin typeface="Book Antiqua"/>
                <a:ea typeface="Book Antiqua"/>
                <a:cs typeface="Book Antiqua"/>
                <a:sym typeface="Book Antiqua"/>
              </a:rPr>
              <a:t>Discovered at Kurkh on the Tigris River in southeastern Turkey, this 7.2-foot-high stela depicts Shalmaneser III facing the symbols of the gods Assur (the winged disk), Ishtar (the star), Anu (the horned miter) and Sin (the disk and crescent), and contains 102 lines of cuneiform text giving an account of the first six years of Shalmaneser’s reign. The text describes the battle of Qarqar, where Shalmaneser defeated a coalition of seacoast kings in 853 B.C.E., a coalition including “</a:t>
            </a:r>
            <a:r>
              <a:rPr b="1" lang="en-US" sz="1500">
                <a:solidFill>
                  <a:srgbClr val="CC5E28"/>
                </a:solidFill>
                <a:latin typeface="Book Antiqua"/>
                <a:ea typeface="Book Antiqua"/>
                <a:cs typeface="Book Antiqua"/>
                <a:sym typeface="Book Antiqua"/>
              </a:rPr>
              <a:t>Ahab the Israelite</a:t>
            </a:r>
            <a:r>
              <a:rPr lang="en-US" sz="1500">
                <a:solidFill>
                  <a:schemeClr val="dk1"/>
                </a:solidFill>
                <a:latin typeface="Book Antiqua"/>
                <a:ea typeface="Book Antiqua"/>
                <a:cs typeface="Book Antiqua"/>
                <a:sym typeface="Book Antiqua"/>
              </a:rPr>
              <a:t>,” who made the largest contribution of </a:t>
            </a:r>
            <a:r>
              <a:rPr b="1" lang="en-US" sz="1500">
                <a:solidFill>
                  <a:srgbClr val="CC5E28"/>
                </a:solidFill>
                <a:latin typeface="Book Antiqua"/>
                <a:ea typeface="Book Antiqua"/>
                <a:cs typeface="Book Antiqua"/>
                <a:sym typeface="Book Antiqua"/>
              </a:rPr>
              <a:t>10,000 foot soldiers and 2,000 chariots</a:t>
            </a:r>
            <a:r>
              <a:rPr lang="en-US" sz="1500">
                <a:solidFill>
                  <a:schemeClr val="dk1"/>
                </a:solidFill>
                <a:latin typeface="Book Antiqua"/>
                <a:ea typeface="Book Antiqua"/>
                <a:cs typeface="Book Antiqua"/>
                <a:sym typeface="Book Antiqua"/>
              </a:rPr>
              <a:t>. This reference deepens the enigma of Shalmaneser’s identification of Jehu as “son of Omri” on the Black Obelisk. The Assyrians knew about Ahab and referred to him as an “Israelite”—not as “son of Omri,” which in fact he was. Therefore, author Schneider argues, “son of Omri” probably was not a general phrase for Israelite.</a:t>
            </a:r>
            <a:endParaRPr sz="1500">
              <a:solidFill>
                <a:schemeClr val="dk1"/>
              </a:solidFill>
              <a:latin typeface="Book Antiqua"/>
              <a:ea typeface="Book Antiqua"/>
              <a:cs typeface="Book Antiqua"/>
              <a:sym typeface="Book Antiqua"/>
            </a:endParaRPr>
          </a:p>
          <a:p>
            <a:pPr indent="0" lvl="0" marL="0" marR="0" rtl="0" algn="l">
              <a:spcBef>
                <a:spcPts val="0"/>
              </a:spcBef>
              <a:spcAft>
                <a:spcPts val="0"/>
              </a:spcAft>
              <a:buNone/>
            </a:pPr>
            <a:r>
              <a:t/>
            </a:r>
            <a:endParaRPr b="1" sz="2400">
              <a:solidFill>
                <a:schemeClr val="dk1"/>
              </a:solidFill>
              <a:latin typeface="Book Antiqua"/>
              <a:ea typeface="Book Antiqua"/>
              <a:cs typeface="Book Antiqua"/>
              <a:sym typeface="Book Antiqua"/>
            </a:endParaRPr>
          </a:p>
          <a:p>
            <a:pPr indent="0" lvl="0" marL="0" marR="0" rtl="0" algn="l">
              <a:spcBef>
                <a:spcPts val="0"/>
              </a:spcBef>
              <a:spcAft>
                <a:spcPts val="0"/>
              </a:spcAft>
              <a:buNone/>
            </a:pPr>
            <a:r>
              <a:t/>
            </a:r>
            <a:endParaRPr i="1" sz="2400">
              <a:solidFill>
                <a:schemeClr val="dk1"/>
              </a:solidFill>
              <a:latin typeface="Book Antiqua"/>
              <a:ea typeface="Book Antiqua"/>
              <a:cs typeface="Book Antiqua"/>
              <a:sym typeface="Book Antiqua"/>
            </a:endParaRPr>
          </a:p>
          <a:p>
            <a:pPr indent="0" lvl="0" marL="0" marR="0" rtl="0" algn="l">
              <a:spcBef>
                <a:spcPts val="0"/>
              </a:spcBef>
              <a:spcAft>
                <a:spcPts val="0"/>
              </a:spcAft>
              <a:buNone/>
            </a:pPr>
            <a:r>
              <a:t/>
            </a:r>
            <a:endParaRPr sz="1600">
              <a:solidFill>
                <a:schemeClr val="dk1"/>
              </a:solidFill>
              <a:latin typeface="Book Antiqua"/>
              <a:ea typeface="Book Antiqua"/>
              <a:cs typeface="Book Antiqua"/>
              <a:sym typeface="Book Antiqua"/>
            </a:endParaRPr>
          </a:p>
        </p:txBody>
      </p:sp>
      <p:sp>
        <p:nvSpPr>
          <p:cNvPr id="298" name="Google Shape;298;p50"/>
          <p:cNvSpPr txBox="1"/>
          <p:nvPr/>
        </p:nvSpPr>
        <p:spPr>
          <a:xfrm>
            <a:off x="668597" y="6222856"/>
            <a:ext cx="7790329" cy="58477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600">
                <a:solidFill>
                  <a:schemeClr val="dk1"/>
                </a:solidFill>
                <a:latin typeface="Book Antiqua"/>
                <a:ea typeface="Book Antiqua"/>
                <a:cs typeface="Book Antiqua"/>
                <a:sym typeface="Book Antiqua"/>
              </a:rPr>
              <a:t>Biblical Archaeology Review 21:1, January/February 1995</a:t>
            </a:r>
            <a:endParaRPr/>
          </a:p>
          <a:p>
            <a:pPr indent="0" lvl="0" marL="0" marR="0" rtl="0" algn="ctr">
              <a:spcBef>
                <a:spcPts val="0"/>
              </a:spcBef>
              <a:spcAft>
                <a:spcPts val="0"/>
              </a:spcAft>
              <a:buNone/>
            </a:pPr>
            <a:r>
              <a:rPr lang="en-US" sz="1600">
                <a:solidFill>
                  <a:srgbClr val="CC5E28"/>
                </a:solidFill>
                <a:latin typeface="Book Antiqua"/>
                <a:ea typeface="Book Antiqua"/>
                <a:cs typeface="Book Antiqua"/>
                <a:sym typeface="Book Antiqua"/>
              </a:rPr>
              <a:t>Did King Jehu Kill His Own Family?</a:t>
            </a:r>
            <a:endParaRPr sz="1600">
              <a:solidFill>
                <a:srgbClr val="CC5E28"/>
              </a:solidFill>
              <a:latin typeface="Book Antiqua"/>
              <a:ea typeface="Book Antiqua"/>
              <a:cs typeface="Book Antiqua"/>
              <a:sym typeface="Book Antiqua"/>
            </a:endParaRPr>
          </a:p>
        </p:txBody>
      </p:sp>
      <p:pic>
        <p:nvPicPr>
          <p:cNvPr id="299" name="Google Shape;299;p50"/>
          <p:cNvPicPr preferRelativeResize="0"/>
          <p:nvPr/>
        </p:nvPicPr>
        <p:blipFill rotWithShape="1">
          <a:blip r:embed="rId3">
            <a:alphaModFix/>
          </a:blip>
          <a:srcRect b="0" l="0" r="0" t="0"/>
          <a:stretch/>
        </p:blipFill>
        <p:spPr>
          <a:xfrm>
            <a:off x="6172200" y="1114338"/>
            <a:ext cx="2495550" cy="494401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3" name="Shape 303"/>
        <p:cNvGrpSpPr/>
        <p:nvPr/>
      </p:nvGrpSpPr>
      <p:grpSpPr>
        <a:xfrm>
          <a:off x="0" y="0"/>
          <a:ext cx="0" cy="0"/>
          <a:chOff x="0" y="0"/>
          <a:chExt cx="0" cy="0"/>
        </a:xfrm>
      </p:grpSpPr>
      <p:sp>
        <p:nvSpPr>
          <p:cNvPr id="304" name="Google Shape;304;p51"/>
          <p:cNvSpPr txBox="1"/>
          <p:nvPr/>
        </p:nvSpPr>
        <p:spPr>
          <a:xfrm>
            <a:off x="685800" y="1600200"/>
            <a:ext cx="7772400" cy="1470025"/>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2"/>
              </a:buClr>
              <a:buSzPts val="5400"/>
              <a:buFont typeface="Book Antiqua"/>
              <a:buNone/>
            </a:pPr>
            <a:r>
              <a:t/>
            </a:r>
            <a:endParaRPr b="1" i="1" sz="5400">
              <a:solidFill>
                <a:srgbClr val="FF0000"/>
              </a:solidFill>
              <a:latin typeface="Times New Roman"/>
              <a:ea typeface="Times New Roman"/>
              <a:cs typeface="Times New Roman"/>
              <a:sym typeface="Times New Roman"/>
            </a:endParaRPr>
          </a:p>
        </p:txBody>
      </p:sp>
      <p:sp>
        <p:nvSpPr>
          <p:cNvPr id="305" name="Google Shape;305;p51"/>
          <p:cNvSpPr txBox="1"/>
          <p:nvPr/>
        </p:nvSpPr>
        <p:spPr>
          <a:xfrm>
            <a:off x="1371600" y="3352800"/>
            <a:ext cx="6400800" cy="2133600"/>
          </a:xfrm>
          <a:prstGeom prst="rect">
            <a:avLst/>
          </a:prstGeom>
          <a:noFill/>
          <a:ln>
            <a:noFill/>
          </a:ln>
        </p:spPr>
        <p:txBody>
          <a:bodyPr anchorCtr="0" anchor="t" bIns="45700" lIns="91425" spcFirstLastPara="1" rIns="91425" wrap="square" tIns="45700">
            <a:noAutofit/>
          </a:bodyPr>
          <a:lstStyle/>
          <a:p>
            <a:pPr indent="-213359" lvl="0" marL="365760" marR="0" rtl="0" algn="l">
              <a:lnSpc>
                <a:spcPct val="80000"/>
              </a:lnSpc>
              <a:spcBef>
                <a:spcPts val="0"/>
              </a:spcBef>
              <a:spcAft>
                <a:spcPts val="0"/>
              </a:spcAft>
              <a:buClr>
                <a:schemeClr val="accent1"/>
              </a:buClr>
              <a:buSzPts val="2400"/>
              <a:buFont typeface="Noto Sans Symbols"/>
              <a:buNone/>
            </a:pPr>
            <a:r>
              <a:t/>
            </a:r>
            <a:endParaRPr b="1" i="1" sz="2400">
              <a:solidFill>
                <a:srgbClr val="262626"/>
              </a:solidFill>
              <a:latin typeface="Times New Roman"/>
              <a:ea typeface="Times New Roman"/>
              <a:cs typeface="Times New Roman"/>
              <a:sym typeface="Times New Roman"/>
            </a:endParaRPr>
          </a:p>
        </p:txBody>
      </p:sp>
      <p:sp>
        <p:nvSpPr>
          <p:cNvPr id="306" name="Google Shape;306;p51"/>
          <p:cNvSpPr/>
          <p:nvPr/>
        </p:nvSpPr>
        <p:spPr>
          <a:xfrm>
            <a:off x="1999019" y="509039"/>
            <a:ext cx="5145961" cy="708464"/>
          </a:xfrm>
          <a:prstGeom prst="rect">
            <a:avLst/>
          </a:prstGeom>
          <a:noFill/>
          <a:ln>
            <a:noFill/>
          </a:ln>
        </p:spPr>
        <p:txBody>
          <a:bodyPr anchorCtr="0" anchor="t" bIns="45700" lIns="91425" spcFirstLastPara="1" rIns="91425" wrap="square" tIns="45700">
            <a:noAutofit/>
          </a:bodyPr>
          <a:lstStyle/>
          <a:p>
            <a:pPr indent="0" lvl="0" marL="0" marR="0" rtl="0" algn="ctr">
              <a:lnSpc>
                <a:spcPct val="80000"/>
              </a:lnSpc>
              <a:spcBef>
                <a:spcPts val="0"/>
              </a:spcBef>
              <a:spcAft>
                <a:spcPts val="0"/>
              </a:spcAft>
              <a:buNone/>
            </a:pPr>
            <a:r>
              <a:rPr b="1" lang="en-US" sz="4800">
                <a:solidFill>
                  <a:srgbClr val="046380"/>
                </a:solidFill>
                <a:latin typeface="Book Antiqua"/>
                <a:ea typeface="Book Antiqua"/>
                <a:cs typeface="Book Antiqua"/>
                <a:sym typeface="Book Antiqua"/>
              </a:rPr>
              <a:t>Ahab and Jezebel</a:t>
            </a:r>
            <a:endParaRPr/>
          </a:p>
        </p:txBody>
      </p:sp>
      <p:sp>
        <p:nvSpPr>
          <p:cNvPr id="307" name="Google Shape;307;p51"/>
          <p:cNvSpPr txBox="1"/>
          <p:nvPr/>
        </p:nvSpPr>
        <p:spPr>
          <a:xfrm>
            <a:off x="401588" y="1313143"/>
            <a:ext cx="4059444" cy="193899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000">
                <a:solidFill>
                  <a:schemeClr val="dk1"/>
                </a:solidFill>
                <a:latin typeface="Book Antiqua"/>
                <a:ea typeface="Book Antiqua"/>
                <a:cs typeface="Book Antiqua"/>
                <a:sym typeface="Book Antiqua"/>
              </a:rPr>
              <a:t>1 Kings 16:31</a:t>
            </a:r>
            <a:endParaRPr/>
          </a:p>
          <a:p>
            <a:pPr indent="0" lvl="0" marL="0" marR="0" rtl="0" algn="l">
              <a:spcBef>
                <a:spcPts val="0"/>
              </a:spcBef>
              <a:spcAft>
                <a:spcPts val="0"/>
              </a:spcAft>
              <a:buNone/>
            </a:pPr>
            <a:r>
              <a:t/>
            </a:r>
            <a:endParaRPr b="1" sz="2000">
              <a:solidFill>
                <a:schemeClr val="dk1"/>
              </a:solidFill>
              <a:latin typeface="Book Antiqua"/>
              <a:ea typeface="Book Antiqua"/>
              <a:cs typeface="Book Antiqua"/>
              <a:sym typeface="Book Antiqua"/>
            </a:endParaRPr>
          </a:p>
          <a:p>
            <a:pPr indent="0" lvl="0" marL="0" marR="0" rtl="0" algn="l">
              <a:spcBef>
                <a:spcPts val="0"/>
              </a:spcBef>
              <a:spcAft>
                <a:spcPts val="0"/>
              </a:spcAft>
              <a:buNone/>
            </a:pPr>
            <a:r>
              <a:rPr lang="en-US" sz="2000">
                <a:solidFill>
                  <a:schemeClr val="dk1"/>
                </a:solidFill>
                <a:latin typeface="Book Antiqua"/>
                <a:ea typeface="Book Antiqua"/>
                <a:cs typeface="Book Antiqua"/>
                <a:sym typeface="Book Antiqua"/>
              </a:rPr>
              <a:t>“Not content to follow the sins of Jeroboam son of Nebat, he [Ahab] took as wife </a:t>
            </a:r>
            <a:r>
              <a:rPr b="1" lang="en-US" sz="2000">
                <a:solidFill>
                  <a:srgbClr val="CC5E28"/>
                </a:solidFill>
                <a:latin typeface="Book Antiqua"/>
                <a:ea typeface="Book Antiqua"/>
                <a:cs typeface="Book Antiqua"/>
                <a:sym typeface="Book Antiqua"/>
              </a:rPr>
              <a:t>Jezebel</a:t>
            </a:r>
            <a:r>
              <a:rPr lang="en-US" sz="2000">
                <a:solidFill>
                  <a:schemeClr val="dk1"/>
                </a:solidFill>
                <a:latin typeface="Book Antiqua"/>
                <a:ea typeface="Book Antiqua"/>
                <a:cs typeface="Book Antiqua"/>
                <a:sym typeface="Book Antiqua"/>
              </a:rPr>
              <a:t> daughter of King Ethbaal of the Sidonians…”</a:t>
            </a:r>
            <a:endParaRPr sz="2000">
              <a:solidFill>
                <a:schemeClr val="dk1"/>
              </a:solidFill>
              <a:latin typeface="Book Antiqua"/>
              <a:ea typeface="Book Antiqua"/>
              <a:cs typeface="Book Antiqua"/>
              <a:sym typeface="Book Antiqua"/>
            </a:endParaRPr>
          </a:p>
        </p:txBody>
      </p:sp>
      <p:sp>
        <p:nvSpPr>
          <p:cNvPr id="308" name="Google Shape;308;p51"/>
          <p:cNvSpPr/>
          <p:nvPr/>
        </p:nvSpPr>
        <p:spPr>
          <a:xfrm>
            <a:off x="4461032" y="6167549"/>
            <a:ext cx="4572000" cy="52322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400">
                <a:solidFill>
                  <a:schemeClr val="dk1"/>
                </a:solidFill>
                <a:latin typeface="Book Antiqua"/>
                <a:ea typeface="Book Antiqua"/>
                <a:cs typeface="Book Antiqua"/>
                <a:sym typeface="Book Antiqua"/>
              </a:rPr>
              <a:t>Biblical Archaeology Review 34:2, March/April 2008</a:t>
            </a:r>
            <a:endParaRPr/>
          </a:p>
          <a:p>
            <a:pPr indent="0" lvl="0" marL="0" marR="0" rtl="0" algn="ctr">
              <a:spcBef>
                <a:spcPts val="0"/>
              </a:spcBef>
              <a:spcAft>
                <a:spcPts val="0"/>
              </a:spcAft>
              <a:buNone/>
            </a:pPr>
            <a:r>
              <a:rPr lang="en-US" sz="1400">
                <a:solidFill>
                  <a:srgbClr val="CC5E28"/>
                </a:solidFill>
                <a:latin typeface="Book Antiqua"/>
                <a:ea typeface="Book Antiqua"/>
                <a:cs typeface="Book Antiqua"/>
                <a:sym typeface="Book Antiqua"/>
              </a:rPr>
              <a:t>Fit for a Queen: Jezebel’s Royal Seal</a:t>
            </a:r>
            <a:endParaRPr sz="1400">
              <a:solidFill>
                <a:srgbClr val="CC5E28"/>
              </a:solidFill>
              <a:latin typeface="Book Antiqua"/>
              <a:ea typeface="Book Antiqua"/>
              <a:cs typeface="Book Antiqua"/>
              <a:sym typeface="Book Antiqua"/>
            </a:endParaRPr>
          </a:p>
        </p:txBody>
      </p:sp>
      <p:pic>
        <p:nvPicPr>
          <p:cNvPr id="309" name="Google Shape;309;p51"/>
          <p:cNvPicPr preferRelativeResize="0"/>
          <p:nvPr/>
        </p:nvPicPr>
        <p:blipFill rotWithShape="1">
          <a:blip r:embed="rId3">
            <a:alphaModFix/>
          </a:blip>
          <a:srcRect b="0" l="0" r="0" t="0"/>
          <a:stretch/>
        </p:blipFill>
        <p:spPr>
          <a:xfrm>
            <a:off x="4814047" y="1317624"/>
            <a:ext cx="3644153" cy="4574251"/>
          </a:xfrm>
          <a:prstGeom prst="rect">
            <a:avLst/>
          </a:prstGeom>
          <a:noFill/>
          <a:ln>
            <a:noFill/>
          </a:ln>
        </p:spPr>
      </p:pic>
      <p:sp>
        <p:nvSpPr>
          <p:cNvPr id="310" name="Google Shape;310;p51"/>
          <p:cNvSpPr/>
          <p:nvPr/>
        </p:nvSpPr>
        <p:spPr>
          <a:xfrm>
            <a:off x="242047" y="3356174"/>
            <a:ext cx="4572000" cy="313932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Book Antiqua"/>
                <a:ea typeface="Book Antiqua"/>
                <a:cs typeface="Book Antiqua"/>
                <a:sym typeface="Book Antiqua"/>
              </a:rPr>
              <a:t>Belonging to a queen? Elaborately decorated with symbols and letters, this stone seal undoubtedly belonged to a member of the upper class. The seal was part of a private collection that was donated to the Israel Department of Antiquities in the early 1960s. Its unusually large size (it is 1.25 inches long), and common Egypto-Phoenician symbols of royalty and divinity strongly suggest that it belonged to a king or queen.</a:t>
            </a:r>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Hardcover">
  <a:themeElements>
    <a:clrScheme name="Hardcover">
      <a:dk1>
        <a:srgbClr val="000000"/>
      </a:dk1>
      <a:lt1>
        <a:srgbClr val="FFFFFF"/>
      </a:lt1>
      <a:dk2>
        <a:srgbClr val="895D1D"/>
      </a:dk2>
      <a:lt2>
        <a:srgbClr val="ECE9C6"/>
      </a:lt2>
      <a:accent1>
        <a:srgbClr val="873624"/>
      </a:accent1>
      <a:accent2>
        <a:srgbClr val="D6862D"/>
      </a:accent2>
      <a:accent3>
        <a:srgbClr val="D0BE40"/>
      </a:accent3>
      <a:accent4>
        <a:srgbClr val="877F6C"/>
      </a:accent4>
      <a:accent5>
        <a:srgbClr val="972109"/>
      </a:accent5>
      <a:accent6>
        <a:srgbClr val="AEB795"/>
      </a:accent6>
      <a:hlink>
        <a:srgbClr val="CC9900"/>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